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416" r:id="rId2"/>
    <p:sldId id="417" r:id="rId3"/>
    <p:sldId id="451" r:id="rId4"/>
    <p:sldId id="444" r:id="rId5"/>
    <p:sldId id="445" r:id="rId6"/>
    <p:sldId id="446" r:id="rId7"/>
    <p:sldId id="447" r:id="rId8"/>
    <p:sldId id="450" r:id="rId9"/>
    <p:sldId id="448" r:id="rId10"/>
    <p:sldId id="44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80" d="100"/>
          <a:sy n="80" d="100"/>
        </p:scale>
        <p:origin x="1032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66423F-8FEF-43CE-BA3E-C28FBBFC547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77F60D2-D37E-4551-B45C-0BA02DEA9F9B}">
      <dgm:prSet phldrT="[Text]"/>
      <dgm:spPr/>
      <dgm:t>
        <a:bodyPr/>
        <a:lstStyle/>
        <a:p>
          <a:r>
            <a:rPr lang="en-US" dirty="0"/>
            <a:t>Manager</a:t>
          </a:r>
          <a:endParaRPr lang="en-ID" dirty="0"/>
        </a:p>
      </dgm:t>
    </dgm:pt>
    <dgm:pt modelId="{EB50A873-CE2D-43C8-9263-3A322D58D36D}" type="parTrans" cxnId="{4A148C91-9FC0-4F52-A1B4-3128A8BC4DEC}">
      <dgm:prSet/>
      <dgm:spPr/>
      <dgm:t>
        <a:bodyPr/>
        <a:lstStyle/>
        <a:p>
          <a:endParaRPr lang="en-ID"/>
        </a:p>
      </dgm:t>
    </dgm:pt>
    <dgm:pt modelId="{321F25DD-155B-408E-BC48-3AD795B7551F}" type="sibTrans" cxnId="{4A148C91-9FC0-4F52-A1B4-3128A8BC4DEC}">
      <dgm:prSet/>
      <dgm:spPr/>
      <dgm:t>
        <a:bodyPr/>
        <a:lstStyle/>
        <a:p>
          <a:endParaRPr lang="en-ID"/>
        </a:p>
      </dgm:t>
    </dgm:pt>
    <dgm:pt modelId="{DFC1846D-50C7-4B4A-8548-556937ABA801}">
      <dgm:prSet phldrT="[Text]"/>
      <dgm:spPr/>
      <dgm:t>
        <a:bodyPr/>
        <a:lstStyle/>
        <a:p>
          <a:r>
            <a:rPr lang="en-US" dirty="0"/>
            <a:t>Supervisor</a:t>
          </a:r>
          <a:endParaRPr lang="en-ID" dirty="0"/>
        </a:p>
      </dgm:t>
    </dgm:pt>
    <dgm:pt modelId="{545E70C6-FC69-4E08-BB4B-DCFEFCB31427}" type="parTrans" cxnId="{6DABE5DD-9968-4D00-A205-1361786FD7AE}">
      <dgm:prSet/>
      <dgm:spPr/>
      <dgm:t>
        <a:bodyPr/>
        <a:lstStyle/>
        <a:p>
          <a:endParaRPr lang="en-ID"/>
        </a:p>
      </dgm:t>
    </dgm:pt>
    <dgm:pt modelId="{655A55AD-DFEB-4335-8F42-F14E0D798C12}" type="sibTrans" cxnId="{6DABE5DD-9968-4D00-A205-1361786FD7AE}">
      <dgm:prSet/>
      <dgm:spPr/>
      <dgm:t>
        <a:bodyPr/>
        <a:lstStyle/>
        <a:p>
          <a:endParaRPr lang="en-ID"/>
        </a:p>
      </dgm:t>
    </dgm:pt>
    <dgm:pt modelId="{E683C304-C79A-4295-BF73-55DB6F79E08F}">
      <dgm:prSet phldrT="[Text]"/>
      <dgm:spPr/>
      <dgm:t>
        <a:bodyPr/>
        <a:lstStyle/>
        <a:p>
          <a:r>
            <a:rPr lang="en-US" dirty="0"/>
            <a:t>Staff</a:t>
          </a:r>
          <a:endParaRPr lang="en-ID" dirty="0"/>
        </a:p>
      </dgm:t>
    </dgm:pt>
    <dgm:pt modelId="{DFE51F60-628B-4494-B31F-92B5131F5236}" type="parTrans" cxnId="{B5A5A56B-2642-400C-8F8F-C38D53AB0DF5}">
      <dgm:prSet/>
      <dgm:spPr/>
      <dgm:t>
        <a:bodyPr/>
        <a:lstStyle/>
        <a:p>
          <a:endParaRPr lang="en-ID"/>
        </a:p>
      </dgm:t>
    </dgm:pt>
    <dgm:pt modelId="{3DE112A4-52FA-4967-B88C-EDD464E84695}" type="sibTrans" cxnId="{B5A5A56B-2642-400C-8F8F-C38D53AB0DF5}">
      <dgm:prSet/>
      <dgm:spPr/>
      <dgm:t>
        <a:bodyPr/>
        <a:lstStyle/>
        <a:p>
          <a:endParaRPr lang="en-ID"/>
        </a:p>
      </dgm:t>
    </dgm:pt>
    <dgm:pt modelId="{DCF8D3A0-5D9E-46ED-A35D-9CF863814FF6}">
      <dgm:prSet phldrT="[Text]"/>
      <dgm:spPr/>
      <dgm:t>
        <a:bodyPr/>
        <a:lstStyle/>
        <a:p>
          <a:r>
            <a:rPr lang="en-US" dirty="0"/>
            <a:t>Staff</a:t>
          </a:r>
          <a:endParaRPr lang="en-ID" dirty="0"/>
        </a:p>
      </dgm:t>
    </dgm:pt>
    <dgm:pt modelId="{B427CA54-1624-4813-8945-4073B6764139}" type="parTrans" cxnId="{F4B1DC5B-DBC1-4458-80A9-A4948F1719A5}">
      <dgm:prSet/>
      <dgm:spPr/>
      <dgm:t>
        <a:bodyPr/>
        <a:lstStyle/>
        <a:p>
          <a:endParaRPr lang="en-ID"/>
        </a:p>
      </dgm:t>
    </dgm:pt>
    <dgm:pt modelId="{E0A72DE5-0715-4536-A53F-9779D355661F}" type="sibTrans" cxnId="{F4B1DC5B-DBC1-4458-80A9-A4948F1719A5}">
      <dgm:prSet/>
      <dgm:spPr/>
      <dgm:t>
        <a:bodyPr/>
        <a:lstStyle/>
        <a:p>
          <a:endParaRPr lang="en-ID"/>
        </a:p>
      </dgm:t>
    </dgm:pt>
    <dgm:pt modelId="{C1B22BA5-94C6-4ED7-BBE2-46CB897B17E1}">
      <dgm:prSet phldrT="[Text]"/>
      <dgm:spPr/>
      <dgm:t>
        <a:bodyPr/>
        <a:lstStyle/>
        <a:p>
          <a:r>
            <a:rPr lang="en-US" dirty="0"/>
            <a:t>Supervisor</a:t>
          </a:r>
          <a:endParaRPr lang="en-ID" dirty="0"/>
        </a:p>
      </dgm:t>
    </dgm:pt>
    <dgm:pt modelId="{F7A88AFC-F0EA-4E6D-BD2F-97AAAA7DC9D9}" type="parTrans" cxnId="{5D176C7B-4C7B-4970-9294-4883465E3860}">
      <dgm:prSet/>
      <dgm:spPr/>
      <dgm:t>
        <a:bodyPr/>
        <a:lstStyle/>
        <a:p>
          <a:endParaRPr lang="en-ID"/>
        </a:p>
      </dgm:t>
    </dgm:pt>
    <dgm:pt modelId="{E43EAFED-C714-4749-A5C3-54DEA28695A1}" type="sibTrans" cxnId="{5D176C7B-4C7B-4970-9294-4883465E3860}">
      <dgm:prSet/>
      <dgm:spPr/>
      <dgm:t>
        <a:bodyPr/>
        <a:lstStyle/>
        <a:p>
          <a:endParaRPr lang="en-ID"/>
        </a:p>
      </dgm:t>
    </dgm:pt>
    <dgm:pt modelId="{9C56B209-9864-4219-AEC9-886476E8D002}">
      <dgm:prSet phldrT="[Text]"/>
      <dgm:spPr/>
      <dgm:t>
        <a:bodyPr/>
        <a:lstStyle/>
        <a:p>
          <a:r>
            <a:rPr lang="en-US" dirty="0"/>
            <a:t>Staff</a:t>
          </a:r>
          <a:endParaRPr lang="en-ID" dirty="0"/>
        </a:p>
      </dgm:t>
    </dgm:pt>
    <dgm:pt modelId="{8C97F0F6-2296-4C28-B911-BD4276865AC0}" type="parTrans" cxnId="{BC3A8819-13DF-4F26-93B7-5A1C33223E9A}">
      <dgm:prSet/>
      <dgm:spPr/>
      <dgm:t>
        <a:bodyPr/>
        <a:lstStyle/>
        <a:p>
          <a:endParaRPr lang="en-ID"/>
        </a:p>
      </dgm:t>
    </dgm:pt>
    <dgm:pt modelId="{2666488B-5089-4F45-A829-DC1C785252BA}" type="sibTrans" cxnId="{BC3A8819-13DF-4F26-93B7-5A1C33223E9A}">
      <dgm:prSet/>
      <dgm:spPr/>
      <dgm:t>
        <a:bodyPr/>
        <a:lstStyle/>
        <a:p>
          <a:endParaRPr lang="en-ID"/>
        </a:p>
      </dgm:t>
    </dgm:pt>
    <dgm:pt modelId="{E29C803A-3590-436C-9DB9-4921C69F694E}" type="pres">
      <dgm:prSet presAssocID="{7F66423F-8FEF-43CE-BA3E-C28FBBFC547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A10A257-0D8C-4923-9F38-EE3770692075}" type="pres">
      <dgm:prSet presAssocID="{277F60D2-D37E-4551-B45C-0BA02DEA9F9B}" presName="hierRoot1" presStyleCnt="0"/>
      <dgm:spPr/>
    </dgm:pt>
    <dgm:pt modelId="{631BED1C-15D5-4278-9DE9-C21DDD2B9D41}" type="pres">
      <dgm:prSet presAssocID="{277F60D2-D37E-4551-B45C-0BA02DEA9F9B}" presName="composite" presStyleCnt="0"/>
      <dgm:spPr/>
    </dgm:pt>
    <dgm:pt modelId="{F5DA917A-625F-4DC7-B6D1-B6E5C0530B33}" type="pres">
      <dgm:prSet presAssocID="{277F60D2-D37E-4551-B45C-0BA02DEA9F9B}" presName="background" presStyleLbl="node0" presStyleIdx="0" presStyleCnt="1"/>
      <dgm:spPr/>
    </dgm:pt>
    <dgm:pt modelId="{E0AD4D5E-1328-464B-9D06-07609CE73BCC}" type="pres">
      <dgm:prSet presAssocID="{277F60D2-D37E-4551-B45C-0BA02DEA9F9B}" presName="text" presStyleLbl="fgAcc0" presStyleIdx="0" presStyleCnt="1">
        <dgm:presLayoutVars>
          <dgm:chPref val="3"/>
        </dgm:presLayoutVars>
      </dgm:prSet>
      <dgm:spPr/>
    </dgm:pt>
    <dgm:pt modelId="{E3330C3E-A6E5-4CF5-9EE1-A4334C942860}" type="pres">
      <dgm:prSet presAssocID="{277F60D2-D37E-4551-B45C-0BA02DEA9F9B}" presName="hierChild2" presStyleCnt="0"/>
      <dgm:spPr/>
    </dgm:pt>
    <dgm:pt modelId="{039A7ECB-7E0E-4773-9889-DAD00004DB8A}" type="pres">
      <dgm:prSet presAssocID="{545E70C6-FC69-4E08-BB4B-DCFEFCB31427}" presName="Name10" presStyleLbl="parChTrans1D2" presStyleIdx="0" presStyleCnt="2"/>
      <dgm:spPr/>
    </dgm:pt>
    <dgm:pt modelId="{975E4003-DBCC-4C55-B418-2A51FC3B5F95}" type="pres">
      <dgm:prSet presAssocID="{DFC1846D-50C7-4B4A-8548-556937ABA801}" presName="hierRoot2" presStyleCnt="0"/>
      <dgm:spPr/>
    </dgm:pt>
    <dgm:pt modelId="{6ACE5310-19A3-47F8-ADD2-46E6AE2650EF}" type="pres">
      <dgm:prSet presAssocID="{DFC1846D-50C7-4B4A-8548-556937ABA801}" presName="composite2" presStyleCnt="0"/>
      <dgm:spPr/>
    </dgm:pt>
    <dgm:pt modelId="{BACAF22B-EE06-4B76-9073-55101B1D982A}" type="pres">
      <dgm:prSet presAssocID="{DFC1846D-50C7-4B4A-8548-556937ABA801}" presName="background2" presStyleLbl="node2" presStyleIdx="0" presStyleCnt="2"/>
      <dgm:spPr/>
    </dgm:pt>
    <dgm:pt modelId="{9FE81B6C-36BD-4A9D-A6F1-EE04BB88D10C}" type="pres">
      <dgm:prSet presAssocID="{DFC1846D-50C7-4B4A-8548-556937ABA801}" presName="text2" presStyleLbl="fgAcc2" presStyleIdx="0" presStyleCnt="2">
        <dgm:presLayoutVars>
          <dgm:chPref val="3"/>
        </dgm:presLayoutVars>
      </dgm:prSet>
      <dgm:spPr/>
    </dgm:pt>
    <dgm:pt modelId="{5B2CC389-C4FF-4048-8182-AEF284C683B7}" type="pres">
      <dgm:prSet presAssocID="{DFC1846D-50C7-4B4A-8548-556937ABA801}" presName="hierChild3" presStyleCnt="0"/>
      <dgm:spPr/>
    </dgm:pt>
    <dgm:pt modelId="{BAF27D07-3294-4B1B-AB75-7A4169AF7A69}" type="pres">
      <dgm:prSet presAssocID="{DFE51F60-628B-4494-B31F-92B5131F5236}" presName="Name17" presStyleLbl="parChTrans1D3" presStyleIdx="0" presStyleCnt="3"/>
      <dgm:spPr/>
    </dgm:pt>
    <dgm:pt modelId="{70123A5D-E5B0-44C5-8DAE-DEC2B52576EC}" type="pres">
      <dgm:prSet presAssocID="{E683C304-C79A-4295-BF73-55DB6F79E08F}" presName="hierRoot3" presStyleCnt="0"/>
      <dgm:spPr/>
    </dgm:pt>
    <dgm:pt modelId="{D2CBD325-D83C-4C26-9D53-F8B710005C9F}" type="pres">
      <dgm:prSet presAssocID="{E683C304-C79A-4295-BF73-55DB6F79E08F}" presName="composite3" presStyleCnt="0"/>
      <dgm:spPr/>
    </dgm:pt>
    <dgm:pt modelId="{D1863256-9B54-440A-9C47-385120BF8A1A}" type="pres">
      <dgm:prSet presAssocID="{E683C304-C79A-4295-BF73-55DB6F79E08F}" presName="background3" presStyleLbl="node3" presStyleIdx="0" presStyleCnt="3"/>
      <dgm:spPr/>
    </dgm:pt>
    <dgm:pt modelId="{9EE59F82-7E04-404A-A84B-7B10478E03F2}" type="pres">
      <dgm:prSet presAssocID="{E683C304-C79A-4295-BF73-55DB6F79E08F}" presName="text3" presStyleLbl="fgAcc3" presStyleIdx="0" presStyleCnt="3">
        <dgm:presLayoutVars>
          <dgm:chPref val="3"/>
        </dgm:presLayoutVars>
      </dgm:prSet>
      <dgm:spPr/>
    </dgm:pt>
    <dgm:pt modelId="{82326ADD-7B8E-4F90-BC18-49BABEA1F1B0}" type="pres">
      <dgm:prSet presAssocID="{E683C304-C79A-4295-BF73-55DB6F79E08F}" presName="hierChild4" presStyleCnt="0"/>
      <dgm:spPr/>
    </dgm:pt>
    <dgm:pt modelId="{8FF96FD5-AE56-4DD4-9B43-B29939B399B3}" type="pres">
      <dgm:prSet presAssocID="{B427CA54-1624-4813-8945-4073B6764139}" presName="Name17" presStyleLbl="parChTrans1D3" presStyleIdx="1" presStyleCnt="3"/>
      <dgm:spPr/>
    </dgm:pt>
    <dgm:pt modelId="{EE7D96D9-EE8C-4C1B-948B-BE5DBD708683}" type="pres">
      <dgm:prSet presAssocID="{DCF8D3A0-5D9E-46ED-A35D-9CF863814FF6}" presName="hierRoot3" presStyleCnt="0"/>
      <dgm:spPr/>
    </dgm:pt>
    <dgm:pt modelId="{7789816E-000A-413D-B509-86C34307E175}" type="pres">
      <dgm:prSet presAssocID="{DCF8D3A0-5D9E-46ED-A35D-9CF863814FF6}" presName="composite3" presStyleCnt="0"/>
      <dgm:spPr/>
    </dgm:pt>
    <dgm:pt modelId="{E18965D2-EF39-407E-85BE-34E157B709E5}" type="pres">
      <dgm:prSet presAssocID="{DCF8D3A0-5D9E-46ED-A35D-9CF863814FF6}" presName="background3" presStyleLbl="node3" presStyleIdx="1" presStyleCnt="3"/>
      <dgm:spPr/>
    </dgm:pt>
    <dgm:pt modelId="{BDB75614-5321-492B-A2B0-BA1A05CD868D}" type="pres">
      <dgm:prSet presAssocID="{DCF8D3A0-5D9E-46ED-A35D-9CF863814FF6}" presName="text3" presStyleLbl="fgAcc3" presStyleIdx="1" presStyleCnt="3">
        <dgm:presLayoutVars>
          <dgm:chPref val="3"/>
        </dgm:presLayoutVars>
      </dgm:prSet>
      <dgm:spPr/>
    </dgm:pt>
    <dgm:pt modelId="{0ADA28E4-66C8-4C7A-9EBB-BC03163EA00B}" type="pres">
      <dgm:prSet presAssocID="{DCF8D3A0-5D9E-46ED-A35D-9CF863814FF6}" presName="hierChild4" presStyleCnt="0"/>
      <dgm:spPr/>
    </dgm:pt>
    <dgm:pt modelId="{54CE0F89-A34D-4A28-85B1-930E7B7684A0}" type="pres">
      <dgm:prSet presAssocID="{F7A88AFC-F0EA-4E6D-BD2F-97AAAA7DC9D9}" presName="Name10" presStyleLbl="parChTrans1D2" presStyleIdx="1" presStyleCnt="2"/>
      <dgm:spPr/>
    </dgm:pt>
    <dgm:pt modelId="{A2599B92-F23C-4E6D-BD73-AE1D9F3EE397}" type="pres">
      <dgm:prSet presAssocID="{C1B22BA5-94C6-4ED7-BBE2-46CB897B17E1}" presName="hierRoot2" presStyleCnt="0"/>
      <dgm:spPr/>
    </dgm:pt>
    <dgm:pt modelId="{B1C9448C-BA94-4C60-B08D-5B304CA17938}" type="pres">
      <dgm:prSet presAssocID="{C1B22BA5-94C6-4ED7-BBE2-46CB897B17E1}" presName="composite2" presStyleCnt="0"/>
      <dgm:spPr/>
    </dgm:pt>
    <dgm:pt modelId="{003A1B5D-C1A3-4E7F-9B89-1DBD97039CDF}" type="pres">
      <dgm:prSet presAssocID="{C1B22BA5-94C6-4ED7-BBE2-46CB897B17E1}" presName="background2" presStyleLbl="node2" presStyleIdx="1" presStyleCnt="2"/>
      <dgm:spPr/>
    </dgm:pt>
    <dgm:pt modelId="{740E63A5-7508-4AC7-8A87-FD20507A3D7C}" type="pres">
      <dgm:prSet presAssocID="{C1B22BA5-94C6-4ED7-BBE2-46CB897B17E1}" presName="text2" presStyleLbl="fgAcc2" presStyleIdx="1" presStyleCnt="2">
        <dgm:presLayoutVars>
          <dgm:chPref val="3"/>
        </dgm:presLayoutVars>
      </dgm:prSet>
      <dgm:spPr/>
    </dgm:pt>
    <dgm:pt modelId="{5639BB4E-1138-4339-B7D1-2B6C6DC38A27}" type="pres">
      <dgm:prSet presAssocID="{C1B22BA5-94C6-4ED7-BBE2-46CB897B17E1}" presName="hierChild3" presStyleCnt="0"/>
      <dgm:spPr/>
    </dgm:pt>
    <dgm:pt modelId="{BEEB2BA0-6312-40E9-A8C2-DBC2F4FAD826}" type="pres">
      <dgm:prSet presAssocID="{8C97F0F6-2296-4C28-B911-BD4276865AC0}" presName="Name17" presStyleLbl="parChTrans1D3" presStyleIdx="2" presStyleCnt="3"/>
      <dgm:spPr/>
    </dgm:pt>
    <dgm:pt modelId="{16ADAA20-6566-4C03-9DD7-DD78DD371B3D}" type="pres">
      <dgm:prSet presAssocID="{9C56B209-9864-4219-AEC9-886476E8D002}" presName="hierRoot3" presStyleCnt="0"/>
      <dgm:spPr/>
    </dgm:pt>
    <dgm:pt modelId="{79131DAC-0764-42FB-84E8-84D5D9C4C620}" type="pres">
      <dgm:prSet presAssocID="{9C56B209-9864-4219-AEC9-886476E8D002}" presName="composite3" presStyleCnt="0"/>
      <dgm:spPr/>
    </dgm:pt>
    <dgm:pt modelId="{665BBB18-3EF4-4294-9F8B-5EEE8105BE08}" type="pres">
      <dgm:prSet presAssocID="{9C56B209-9864-4219-AEC9-886476E8D002}" presName="background3" presStyleLbl="node3" presStyleIdx="2" presStyleCnt="3"/>
      <dgm:spPr/>
    </dgm:pt>
    <dgm:pt modelId="{16F63289-DA6B-4E26-B7E2-E1B026BBB6C2}" type="pres">
      <dgm:prSet presAssocID="{9C56B209-9864-4219-AEC9-886476E8D002}" presName="text3" presStyleLbl="fgAcc3" presStyleIdx="2" presStyleCnt="3">
        <dgm:presLayoutVars>
          <dgm:chPref val="3"/>
        </dgm:presLayoutVars>
      </dgm:prSet>
      <dgm:spPr/>
    </dgm:pt>
    <dgm:pt modelId="{22A062DE-18D6-447D-B0E8-5CBC8CD87C79}" type="pres">
      <dgm:prSet presAssocID="{9C56B209-9864-4219-AEC9-886476E8D002}" presName="hierChild4" presStyleCnt="0"/>
      <dgm:spPr/>
    </dgm:pt>
  </dgm:ptLst>
  <dgm:cxnLst>
    <dgm:cxn modelId="{6BDBB011-79E9-4F39-B5FE-3E94F9B178F3}" type="presOf" srcId="{9C56B209-9864-4219-AEC9-886476E8D002}" destId="{16F63289-DA6B-4E26-B7E2-E1B026BBB6C2}" srcOrd="0" destOrd="0" presId="urn:microsoft.com/office/officeart/2005/8/layout/hierarchy1"/>
    <dgm:cxn modelId="{BC3A8819-13DF-4F26-93B7-5A1C33223E9A}" srcId="{C1B22BA5-94C6-4ED7-BBE2-46CB897B17E1}" destId="{9C56B209-9864-4219-AEC9-886476E8D002}" srcOrd="0" destOrd="0" parTransId="{8C97F0F6-2296-4C28-B911-BD4276865AC0}" sibTransId="{2666488B-5089-4F45-A829-DC1C785252BA}"/>
    <dgm:cxn modelId="{DEC5712C-6EF4-4E4C-8269-3B3EF4B4D973}" type="presOf" srcId="{E683C304-C79A-4295-BF73-55DB6F79E08F}" destId="{9EE59F82-7E04-404A-A84B-7B10478E03F2}" srcOrd="0" destOrd="0" presId="urn:microsoft.com/office/officeart/2005/8/layout/hierarchy1"/>
    <dgm:cxn modelId="{F4B1DC5B-DBC1-4458-80A9-A4948F1719A5}" srcId="{DFC1846D-50C7-4B4A-8548-556937ABA801}" destId="{DCF8D3A0-5D9E-46ED-A35D-9CF863814FF6}" srcOrd="1" destOrd="0" parTransId="{B427CA54-1624-4813-8945-4073B6764139}" sibTransId="{E0A72DE5-0715-4536-A53F-9779D355661F}"/>
    <dgm:cxn modelId="{B5A5A56B-2642-400C-8F8F-C38D53AB0DF5}" srcId="{DFC1846D-50C7-4B4A-8548-556937ABA801}" destId="{E683C304-C79A-4295-BF73-55DB6F79E08F}" srcOrd="0" destOrd="0" parTransId="{DFE51F60-628B-4494-B31F-92B5131F5236}" sibTransId="{3DE112A4-52FA-4967-B88C-EDD464E84695}"/>
    <dgm:cxn modelId="{CD746A73-5CC3-4110-96C1-50877B6F4FA7}" type="presOf" srcId="{545E70C6-FC69-4E08-BB4B-DCFEFCB31427}" destId="{039A7ECB-7E0E-4773-9889-DAD00004DB8A}" srcOrd="0" destOrd="0" presId="urn:microsoft.com/office/officeart/2005/8/layout/hierarchy1"/>
    <dgm:cxn modelId="{9B102275-9F13-4C73-8C75-F408963C0E4E}" type="presOf" srcId="{B427CA54-1624-4813-8945-4073B6764139}" destId="{8FF96FD5-AE56-4DD4-9B43-B29939B399B3}" srcOrd="0" destOrd="0" presId="urn:microsoft.com/office/officeart/2005/8/layout/hierarchy1"/>
    <dgm:cxn modelId="{5D176C7B-4C7B-4970-9294-4883465E3860}" srcId="{277F60D2-D37E-4551-B45C-0BA02DEA9F9B}" destId="{C1B22BA5-94C6-4ED7-BBE2-46CB897B17E1}" srcOrd="1" destOrd="0" parTransId="{F7A88AFC-F0EA-4E6D-BD2F-97AAAA7DC9D9}" sibTransId="{E43EAFED-C714-4749-A5C3-54DEA28695A1}"/>
    <dgm:cxn modelId="{9AB9DA7C-CC5E-4ABF-B0CC-3DB5CB5CFDA6}" type="presOf" srcId="{C1B22BA5-94C6-4ED7-BBE2-46CB897B17E1}" destId="{740E63A5-7508-4AC7-8A87-FD20507A3D7C}" srcOrd="0" destOrd="0" presId="urn:microsoft.com/office/officeart/2005/8/layout/hierarchy1"/>
    <dgm:cxn modelId="{798F5F87-C018-407E-96C2-F666E6390CA7}" type="presOf" srcId="{DFC1846D-50C7-4B4A-8548-556937ABA801}" destId="{9FE81B6C-36BD-4A9D-A6F1-EE04BB88D10C}" srcOrd="0" destOrd="0" presId="urn:microsoft.com/office/officeart/2005/8/layout/hierarchy1"/>
    <dgm:cxn modelId="{4A148C91-9FC0-4F52-A1B4-3128A8BC4DEC}" srcId="{7F66423F-8FEF-43CE-BA3E-C28FBBFC547B}" destId="{277F60D2-D37E-4551-B45C-0BA02DEA9F9B}" srcOrd="0" destOrd="0" parTransId="{EB50A873-CE2D-43C8-9263-3A322D58D36D}" sibTransId="{321F25DD-155B-408E-BC48-3AD795B7551F}"/>
    <dgm:cxn modelId="{A323AEA2-56C7-40B2-A94C-59606EBFF2E2}" type="presOf" srcId="{7F66423F-8FEF-43CE-BA3E-C28FBBFC547B}" destId="{E29C803A-3590-436C-9DB9-4921C69F694E}" srcOrd="0" destOrd="0" presId="urn:microsoft.com/office/officeart/2005/8/layout/hierarchy1"/>
    <dgm:cxn modelId="{0C37F6B3-A6A4-4E09-8C2C-7CC640EDD546}" type="presOf" srcId="{8C97F0F6-2296-4C28-B911-BD4276865AC0}" destId="{BEEB2BA0-6312-40E9-A8C2-DBC2F4FAD826}" srcOrd="0" destOrd="0" presId="urn:microsoft.com/office/officeart/2005/8/layout/hierarchy1"/>
    <dgm:cxn modelId="{404794BF-2170-4214-BE64-3E60B70E85D9}" type="presOf" srcId="{F7A88AFC-F0EA-4E6D-BD2F-97AAAA7DC9D9}" destId="{54CE0F89-A34D-4A28-85B1-930E7B7684A0}" srcOrd="0" destOrd="0" presId="urn:microsoft.com/office/officeart/2005/8/layout/hierarchy1"/>
    <dgm:cxn modelId="{63C7CFC2-8E75-4A9F-890E-67C36BA51D69}" type="presOf" srcId="{DCF8D3A0-5D9E-46ED-A35D-9CF863814FF6}" destId="{BDB75614-5321-492B-A2B0-BA1A05CD868D}" srcOrd="0" destOrd="0" presId="urn:microsoft.com/office/officeart/2005/8/layout/hierarchy1"/>
    <dgm:cxn modelId="{12ECAFC7-6289-4D87-90A8-9295C1883B0B}" type="presOf" srcId="{DFE51F60-628B-4494-B31F-92B5131F5236}" destId="{BAF27D07-3294-4B1B-AB75-7A4169AF7A69}" srcOrd="0" destOrd="0" presId="urn:microsoft.com/office/officeart/2005/8/layout/hierarchy1"/>
    <dgm:cxn modelId="{D2720FDA-87F2-423C-90BA-ED7A5D8F42A5}" type="presOf" srcId="{277F60D2-D37E-4551-B45C-0BA02DEA9F9B}" destId="{E0AD4D5E-1328-464B-9D06-07609CE73BCC}" srcOrd="0" destOrd="0" presId="urn:microsoft.com/office/officeart/2005/8/layout/hierarchy1"/>
    <dgm:cxn modelId="{6DABE5DD-9968-4D00-A205-1361786FD7AE}" srcId="{277F60D2-D37E-4551-B45C-0BA02DEA9F9B}" destId="{DFC1846D-50C7-4B4A-8548-556937ABA801}" srcOrd="0" destOrd="0" parTransId="{545E70C6-FC69-4E08-BB4B-DCFEFCB31427}" sibTransId="{655A55AD-DFEB-4335-8F42-F14E0D798C12}"/>
    <dgm:cxn modelId="{0361DD2F-6930-4EB7-B330-E21E48C94014}" type="presParOf" srcId="{E29C803A-3590-436C-9DB9-4921C69F694E}" destId="{EA10A257-0D8C-4923-9F38-EE3770692075}" srcOrd="0" destOrd="0" presId="urn:microsoft.com/office/officeart/2005/8/layout/hierarchy1"/>
    <dgm:cxn modelId="{03351ABC-D593-40C3-B5E5-5A1E4F857529}" type="presParOf" srcId="{EA10A257-0D8C-4923-9F38-EE3770692075}" destId="{631BED1C-15D5-4278-9DE9-C21DDD2B9D41}" srcOrd="0" destOrd="0" presId="urn:microsoft.com/office/officeart/2005/8/layout/hierarchy1"/>
    <dgm:cxn modelId="{AD64A5D0-D7C7-48E6-AB30-226A3DDA1A10}" type="presParOf" srcId="{631BED1C-15D5-4278-9DE9-C21DDD2B9D41}" destId="{F5DA917A-625F-4DC7-B6D1-B6E5C0530B33}" srcOrd="0" destOrd="0" presId="urn:microsoft.com/office/officeart/2005/8/layout/hierarchy1"/>
    <dgm:cxn modelId="{9321D4B0-6FF2-4140-BC35-387A4227055E}" type="presParOf" srcId="{631BED1C-15D5-4278-9DE9-C21DDD2B9D41}" destId="{E0AD4D5E-1328-464B-9D06-07609CE73BCC}" srcOrd="1" destOrd="0" presId="urn:microsoft.com/office/officeart/2005/8/layout/hierarchy1"/>
    <dgm:cxn modelId="{A6D770A4-2547-4082-966B-09FA121AB8C0}" type="presParOf" srcId="{EA10A257-0D8C-4923-9F38-EE3770692075}" destId="{E3330C3E-A6E5-4CF5-9EE1-A4334C942860}" srcOrd="1" destOrd="0" presId="urn:microsoft.com/office/officeart/2005/8/layout/hierarchy1"/>
    <dgm:cxn modelId="{0F9924E7-720E-4787-B651-9B153468A1E5}" type="presParOf" srcId="{E3330C3E-A6E5-4CF5-9EE1-A4334C942860}" destId="{039A7ECB-7E0E-4773-9889-DAD00004DB8A}" srcOrd="0" destOrd="0" presId="urn:microsoft.com/office/officeart/2005/8/layout/hierarchy1"/>
    <dgm:cxn modelId="{50C6F9E9-F2E2-4E6C-8B58-3E399187F2C9}" type="presParOf" srcId="{E3330C3E-A6E5-4CF5-9EE1-A4334C942860}" destId="{975E4003-DBCC-4C55-B418-2A51FC3B5F95}" srcOrd="1" destOrd="0" presId="urn:microsoft.com/office/officeart/2005/8/layout/hierarchy1"/>
    <dgm:cxn modelId="{E546DEEA-BBDA-4063-AC24-61A72BCB3918}" type="presParOf" srcId="{975E4003-DBCC-4C55-B418-2A51FC3B5F95}" destId="{6ACE5310-19A3-47F8-ADD2-46E6AE2650EF}" srcOrd="0" destOrd="0" presId="urn:microsoft.com/office/officeart/2005/8/layout/hierarchy1"/>
    <dgm:cxn modelId="{398F8393-ED2C-456B-9FE3-0D3684DFDE60}" type="presParOf" srcId="{6ACE5310-19A3-47F8-ADD2-46E6AE2650EF}" destId="{BACAF22B-EE06-4B76-9073-55101B1D982A}" srcOrd="0" destOrd="0" presId="urn:microsoft.com/office/officeart/2005/8/layout/hierarchy1"/>
    <dgm:cxn modelId="{C5AC8651-6713-4C64-AC36-20C9EAA73334}" type="presParOf" srcId="{6ACE5310-19A3-47F8-ADD2-46E6AE2650EF}" destId="{9FE81B6C-36BD-4A9D-A6F1-EE04BB88D10C}" srcOrd="1" destOrd="0" presId="urn:microsoft.com/office/officeart/2005/8/layout/hierarchy1"/>
    <dgm:cxn modelId="{4831AF6D-8E67-4A6A-9919-A8DA7BA3CBC3}" type="presParOf" srcId="{975E4003-DBCC-4C55-B418-2A51FC3B5F95}" destId="{5B2CC389-C4FF-4048-8182-AEF284C683B7}" srcOrd="1" destOrd="0" presId="urn:microsoft.com/office/officeart/2005/8/layout/hierarchy1"/>
    <dgm:cxn modelId="{DBF43BED-04C1-4FF6-B585-F87A203BA706}" type="presParOf" srcId="{5B2CC389-C4FF-4048-8182-AEF284C683B7}" destId="{BAF27D07-3294-4B1B-AB75-7A4169AF7A69}" srcOrd="0" destOrd="0" presId="urn:microsoft.com/office/officeart/2005/8/layout/hierarchy1"/>
    <dgm:cxn modelId="{E5AD9662-C0A8-425B-8F54-7F0172C1705E}" type="presParOf" srcId="{5B2CC389-C4FF-4048-8182-AEF284C683B7}" destId="{70123A5D-E5B0-44C5-8DAE-DEC2B52576EC}" srcOrd="1" destOrd="0" presId="urn:microsoft.com/office/officeart/2005/8/layout/hierarchy1"/>
    <dgm:cxn modelId="{87628BD4-1BB5-465B-B856-5834E8C48BE9}" type="presParOf" srcId="{70123A5D-E5B0-44C5-8DAE-DEC2B52576EC}" destId="{D2CBD325-D83C-4C26-9D53-F8B710005C9F}" srcOrd="0" destOrd="0" presId="urn:microsoft.com/office/officeart/2005/8/layout/hierarchy1"/>
    <dgm:cxn modelId="{2B49F3A3-C852-4D9C-9A72-32506576E824}" type="presParOf" srcId="{D2CBD325-D83C-4C26-9D53-F8B710005C9F}" destId="{D1863256-9B54-440A-9C47-385120BF8A1A}" srcOrd="0" destOrd="0" presId="urn:microsoft.com/office/officeart/2005/8/layout/hierarchy1"/>
    <dgm:cxn modelId="{CDED9C94-93ED-459E-8DFD-35208683D40D}" type="presParOf" srcId="{D2CBD325-D83C-4C26-9D53-F8B710005C9F}" destId="{9EE59F82-7E04-404A-A84B-7B10478E03F2}" srcOrd="1" destOrd="0" presId="urn:microsoft.com/office/officeart/2005/8/layout/hierarchy1"/>
    <dgm:cxn modelId="{5968E8F3-4799-43DA-B59E-A1684463FFEF}" type="presParOf" srcId="{70123A5D-E5B0-44C5-8DAE-DEC2B52576EC}" destId="{82326ADD-7B8E-4F90-BC18-49BABEA1F1B0}" srcOrd="1" destOrd="0" presId="urn:microsoft.com/office/officeart/2005/8/layout/hierarchy1"/>
    <dgm:cxn modelId="{22DAD4A1-F2D6-46BF-A31D-40AABF7CBA51}" type="presParOf" srcId="{5B2CC389-C4FF-4048-8182-AEF284C683B7}" destId="{8FF96FD5-AE56-4DD4-9B43-B29939B399B3}" srcOrd="2" destOrd="0" presId="urn:microsoft.com/office/officeart/2005/8/layout/hierarchy1"/>
    <dgm:cxn modelId="{88551370-41AC-4E4B-96C6-39B4484C296A}" type="presParOf" srcId="{5B2CC389-C4FF-4048-8182-AEF284C683B7}" destId="{EE7D96D9-EE8C-4C1B-948B-BE5DBD708683}" srcOrd="3" destOrd="0" presId="urn:microsoft.com/office/officeart/2005/8/layout/hierarchy1"/>
    <dgm:cxn modelId="{00E81D9B-5D73-4182-ABC1-9ECEDD898CD0}" type="presParOf" srcId="{EE7D96D9-EE8C-4C1B-948B-BE5DBD708683}" destId="{7789816E-000A-413D-B509-86C34307E175}" srcOrd="0" destOrd="0" presId="urn:microsoft.com/office/officeart/2005/8/layout/hierarchy1"/>
    <dgm:cxn modelId="{8CD75F46-8CB2-4584-B2E5-03285BD1FDFC}" type="presParOf" srcId="{7789816E-000A-413D-B509-86C34307E175}" destId="{E18965D2-EF39-407E-85BE-34E157B709E5}" srcOrd="0" destOrd="0" presId="urn:microsoft.com/office/officeart/2005/8/layout/hierarchy1"/>
    <dgm:cxn modelId="{23687860-A138-48DA-814D-E4E339278086}" type="presParOf" srcId="{7789816E-000A-413D-B509-86C34307E175}" destId="{BDB75614-5321-492B-A2B0-BA1A05CD868D}" srcOrd="1" destOrd="0" presId="urn:microsoft.com/office/officeart/2005/8/layout/hierarchy1"/>
    <dgm:cxn modelId="{F6CF7735-1D75-46B6-8C94-57F61DFAFFD8}" type="presParOf" srcId="{EE7D96D9-EE8C-4C1B-948B-BE5DBD708683}" destId="{0ADA28E4-66C8-4C7A-9EBB-BC03163EA00B}" srcOrd="1" destOrd="0" presId="urn:microsoft.com/office/officeart/2005/8/layout/hierarchy1"/>
    <dgm:cxn modelId="{16811862-0843-4436-8A25-BA6237B200FE}" type="presParOf" srcId="{E3330C3E-A6E5-4CF5-9EE1-A4334C942860}" destId="{54CE0F89-A34D-4A28-85B1-930E7B7684A0}" srcOrd="2" destOrd="0" presId="urn:microsoft.com/office/officeart/2005/8/layout/hierarchy1"/>
    <dgm:cxn modelId="{6B6637D4-99C0-45F1-9808-FCD2C81A4C77}" type="presParOf" srcId="{E3330C3E-A6E5-4CF5-9EE1-A4334C942860}" destId="{A2599B92-F23C-4E6D-BD73-AE1D9F3EE397}" srcOrd="3" destOrd="0" presId="urn:microsoft.com/office/officeart/2005/8/layout/hierarchy1"/>
    <dgm:cxn modelId="{434D0D8D-EFFC-43E1-B804-21CE91DD62B6}" type="presParOf" srcId="{A2599B92-F23C-4E6D-BD73-AE1D9F3EE397}" destId="{B1C9448C-BA94-4C60-B08D-5B304CA17938}" srcOrd="0" destOrd="0" presId="urn:microsoft.com/office/officeart/2005/8/layout/hierarchy1"/>
    <dgm:cxn modelId="{C79277D0-EC9F-45E1-9EDE-5DBA732839DD}" type="presParOf" srcId="{B1C9448C-BA94-4C60-B08D-5B304CA17938}" destId="{003A1B5D-C1A3-4E7F-9B89-1DBD97039CDF}" srcOrd="0" destOrd="0" presId="urn:microsoft.com/office/officeart/2005/8/layout/hierarchy1"/>
    <dgm:cxn modelId="{3754BC11-20BB-47F7-AB63-F06DCE27195D}" type="presParOf" srcId="{B1C9448C-BA94-4C60-B08D-5B304CA17938}" destId="{740E63A5-7508-4AC7-8A87-FD20507A3D7C}" srcOrd="1" destOrd="0" presId="urn:microsoft.com/office/officeart/2005/8/layout/hierarchy1"/>
    <dgm:cxn modelId="{994E42E1-EBB5-41B8-8300-208536203637}" type="presParOf" srcId="{A2599B92-F23C-4E6D-BD73-AE1D9F3EE397}" destId="{5639BB4E-1138-4339-B7D1-2B6C6DC38A27}" srcOrd="1" destOrd="0" presId="urn:microsoft.com/office/officeart/2005/8/layout/hierarchy1"/>
    <dgm:cxn modelId="{12B933EC-DB66-4CC0-806C-310310AA2995}" type="presParOf" srcId="{5639BB4E-1138-4339-B7D1-2B6C6DC38A27}" destId="{BEEB2BA0-6312-40E9-A8C2-DBC2F4FAD826}" srcOrd="0" destOrd="0" presId="urn:microsoft.com/office/officeart/2005/8/layout/hierarchy1"/>
    <dgm:cxn modelId="{BFA6F2E6-5C56-4610-A109-32D951512AEC}" type="presParOf" srcId="{5639BB4E-1138-4339-B7D1-2B6C6DC38A27}" destId="{16ADAA20-6566-4C03-9DD7-DD78DD371B3D}" srcOrd="1" destOrd="0" presId="urn:microsoft.com/office/officeart/2005/8/layout/hierarchy1"/>
    <dgm:cxn modelId="{84527D09-3FFD-49E4-BE21-FB74EB677549}" type="presParOf" srcId="{16ADAA20-6566-4C03-9DD7-DD78DD371B3D}" destId="{79131DAC-0764-42FB-84E8-84D5D9C4C620}" srcOrd="0" destOrd="0" presId="urn:microsoft.com/office/officeart/2005/8/layout/hierarchy1"/>
    <dgm:cxn modelId="{E67E5A8A-9AD1-4C52-8A23-EC2F0228C9FE}" type="presParOf" srcId="{79131DAC-0764-42FB-84E8-84D5D9C4C620}" destId="{665BBB18-3EF4-4294-9F8B-5EEE8105BE08}" srcOrd="0" destOrd="0" presId="urn:microsoft.com/office/officeart/2005/8/layout/hierarchy1"/>
    <dgm:cxn modelId="{40805A5B-27FD-47CD-833F-6595DCFD3344}" type="presParOf" srcId="{79131DAC-0764-42FB-84E8-84D5D9C4C620}" destId="{16F63289-DA6B-4E26-B7E2-E1B026BBB6C2}" srcOrd="1" destOrd="0" presId="urn:microsoft.com/office/officeart/2005/8/layout/hierarchy1"/>
    <dgm:cxn modelId="{F2559A52-0600-4DB6-9938-ADFFACD89DDB}" type="presParOf" srcId="{16ADAA20-6566-4C03-9DD7-DD78DD371B3D}" destId="{22A062DE-18D6-447D-B0E8-5CBC8CD87C7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6E5D8B-EC21-4041-BFFE-1D47FF98F59B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E54AFD41-7D05-461B-9407-7510BAD2D062}">
      <dgm:prSet phldrT="[Text]"/>
      <dgm:spPr/>
      <dgm:t>
        <a:bodyPr/>
        <a:lstStyle/>
        <a:p>
          <a:r>
            <a:rPr lang="en-US" dirty="0" err="1"/>
            <a:t>Pimpinan</a:t>
          </a:r>
          <a:endParaRPr lang="en-ID" dirty="0"/>
        </a:p>
      </dgm:t>
    </dgm:pt>
    <dgm:pt modelId="{A8B5C52A-904B-498D-92B3-2D250BB70DB4}" type="parTrans" cxnId="{300E2B4F-5BE5-48C3-9847-22B060ED48DA}">
      <dgm:prSet/>
      <dgm:spPr/>
      <dgm:t>
        <a:bodyPr/>
        <a:lstStyle/>
        <a:p>
          <a:endParaRPr lang="en-ID"/>
        </a:p>
      </dgm:t>
    </dgm:pt>
    <dgm:pt modelId="{6084E99D-A59D-4FC6-8571-05F0EE9FC481}" type="sibTrans" cxnId="{300E2B4F-5BE5-48C3-9847-22B060ED48DA}">
      <dgm:prSet/>
      <dgm:spPr/>
      <dgm:t>
        <a:bodyPr/>
        <a:lstStyle/>
        <a:p>
          <a:endParaRPr lang="en-ID"/>
        </a:p>
      </dgm:t>
    </dgm:pt>
    <dgm:pt modelId="{5B1FC409-BD12-4018-B703-0985F8D62D63}">
      <dgm:prSet phldrT="[Text]"/>
      <dgm:spPr/>
      <dgm:t>
        <a:bodyPr/>
        <a:lstStyle/>
        <a:p>
          <a:r>
            <a:rPr lang="en-US" dirty="0"/>
            <a:t>Bagian </a:t>
          </a:r>
          <a:r>
            <a:rPr lang="en-US" dirty="0" err="1"/>
            <a:t>Penelitian</a:t>
          </a:r>
          <a:r>
            <a:rPr lang="en-US" dirty="0"/>
            <a:t> dan </a:t>
          </a:r>
          <a:r>
            <a:rPr lang="en-US" dirty="0" err="1"/>
            <a:t>Pengembangan</a:t>
          </a:r>
          <a:endParaRPr lang="en-ID" dirty="0"/>
        </a:p>
      </dgm:t>
    </dgm:pt>
    <dgm:pt modelId="{ED809C93-5E48-4219-A42F-FE36DC4C6EA0}" type="parTrans" cxnId="{31EC345D-B94A-4EF9-BA73-74AF1DB034F5}">
      <dgm:prSet/>
      <dgm:spPr/>
      <dgm:t>
        <a:bodyPr/>
        <a:lstStyle/>
        <a:p>
          <a:endParaRPr lang="en-ID"/>
        </a:p>
      </dgm:t>
    </dgm:pt>
    <dgm:pt modelId="{0D297288-DEB9-4B1E-876E-2785300F3051}" type="sibTrans" cxnId="{31EC345D-B94A-4EF9-BA73-74AF1DB034F5}">
      <dgm:prSet/>
      <dgm:spPr/>
      <dgm:t>
        <a:bodyPr/>
        <a:lstStyle/>
        <a:p>
          <a:endParaRPr lang="en-ID"/>
        </a:p>
      </dgm:t>
    </dgm:pt>
    <dgm:pt modelId="{6FE7BE02-6AB1-4B51-ADEC-732F08153C90}">
      <dgm:prSet phldrT="[Text]"/>
      <dgm:spPr/>
      <dgm:t>
        <a:bodyPr/>
        <a:lstStyle/>
        <a:p>
          <a:r>
            <a:rPr lang="en-US" dirty="0"/>
            <a:t>Bagian </a:t>
          </a:r>
          <a:r>
            <a:rPr lang="en-US" dirty="0" err="1"/>
            <a:t>Produksi</a:t>
          </a:r>
          <a:endParaRPr lang="en-ID" dirty="0"/>
        </a:p>
      </dgm:t>
    </dgm:pt>
    <dgm:pt modelId="{A7D243AB-A2E8-44B7-BFF3-0FA2B80D86C5}" type="parTrans" cxnId="{FD8D92A4-B9F2-4DF6-99C5-082E52509260}">
      <dgm:prSet/>
      <dgm:spPr/>
      <dgm:t>
        <a:bodyPr/>
        <a:lstStyle/>
        <a:p>
          <a:endParaRPr lang="en-ID"/>
        </a:p>
      </dgm:t>
    </dgm:pt>
    <dgm:pt modelId="{2278986F-7555-4ECA-ACA7-1D57BF352A96}" type="sibTrans" cxnId="{FD8D92A4-B9F2-4DF6-99C5-082E52509260}">
      <dgm:prSet/>
      <dgm:spPr/>
      <dgm:t>
        <a:bodyPr/>
        <a:lstStyle/>
        <a:p>
          <a:endParaRPr lang="en-ID"/>
        </a:p>
      </dgm:t>
    </dgm:pt>
    <dgm:pt modelId="{99A470B7-E52A-4C90-A120-86C19EBEE869}">
      <dgm:prSet phldrT="[Text]"/>
      <dgm:spPr/>
      <dgm:t>
        <a:bodyPr/>
        <a:lstStyle/>
        <a:p>
          <a:r>
            <a:rPr lang="en-US" dirty="0"/>
            <a:t>Bagian </a:t>
          </a:r>
          <a:r>
            <a:rPr lang="en-US" dirty="0" err="1"/>
            <a:t>Keuangan</a:t>
          </a:r>
          <a:endParaRPr lang="en-ID" dirty="0"/>
        </a:p>
      </dgm:t>
    </dgm:pt>
    <dgm:pt modelId="{16064CEF-9600-4256-8429-FF93A8F1485B}" type="parTrans" cxnId="{9392B173-1789-4120-B21F-D973BAFD52B7}">
      <dgm:prSet/>
      <dgm:spPr/>
      <dgm:t>
        <a:bodyPr/>
        <a:lstStyle/>
        <a:p>
          <a:endParaRPr lang="en-ID"/>
        </a:p>
      </dgm:t>
    </dgm:pt>
    <dgm:pt modelId="{42A1059F-FE5C-43F5-A510-CD0D903C736F}" type="sibTrans" cxnId="{9392B173-1789-4120-B21F-D973BAFD52B7}">
      <dgm:prSet/>
      <dgm:spPr/>
      <dgm:t>
        <a:bodyPr/>
        <a:lstStyle/>
        <a:p>
          <a:endParaRPr lang="en-ID"/>
        </a:p>
      </dgm:t>
    </dgm:pt>
    <dgm:pt modelId="{DA8FBEF7-58F1-45F3-A95D-B3B748CEA24D}">
      <dgm:prSet/>
      <dgm:spPr/>
      <dgm:t>
        <a:bodyPr/>
        <a:lstStyle/>
        <a:p>
          <a:r>
            <a:rPr lang="en-US" dirty="0"/>
            <a:t>Bagian </a:t>
          </a:r>
          <a:r>
            <a:rPr lang="en-US" dirty="0" err="1"/>
            <a:t>Pemasaran</a:t>
          </a:r>
          <a:endParaRPr lang="en-ID" dirty="0"/>
        </a:p>
      </dgm:t>
    </dgm:pt>
    <dgm:pt modelId="{72EA1BC6-635E-48C8-B3D8-0A63023BBCF3}" type="parTrans" cxnId="{CC1E0704-69F0-455E-BAF6-1D46FA0CED0C}">
      <dgm:prSet/>
      <dgm:spPr/>
      <dgm:t>
        <a:bodyPr/>
        <a:lstStyle/>
        <a:p>
          <a:endParaRPr lang="en-ID"/>
        </a:p>
      </dgm:t>
    </dgm:pt>
    <dgm:pt modelId="{97B3D42F-90A0-4436-A7C8-F4FA9D778D96}" type="sibTrans" cxnId="{CC1E0704-69F0-455E-BAF6-1D46FA0CED0C}">
      <dgm:prSet/>
      <dgm:spPr/>
      <dgm:t>
        <a:bodyPr/>
        <a:lstStyle/>
        <a:p>
          <a:endParaRPr lang="en-ID"/>
        </a:p>
      </dgm:t>
    </dgm:pt>
    <dgm:pt modelId="{8E803AF2-9A4C-4FD0-9E22-7070B6AEDBB4}" type="pres">
      <dgm:prSet presAssocID="{4D6E5D8B-EC21-4041-BFFE-1D47FF98F5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FEEF7AA-3204-41D9-BA06-18CA1767D43B}" type="pres">
      <dgm:prSet presAssocID="{E54AFD41-7D05-461B-9407-7510BAD2D062}" presName="hierRoot1" presStyleCnt="0">
        <dgm:presLayoutVars>
          <dgm:hierBranch val="init"/>
        </dgm:presLayoutVars>
      </dgm:prSet>
      <dgm:spPr/>
    </dgm:pt>
    <dgm:pt modelId="{C8FB5AC0-9846-4AFA-9C68-B787F84D5BD0}" type="pres">
      <dgm:prSet presAssocID="{E54AFD41-7D05-461B-9407-7510BAD2D062}" presName="rootComposite1" presStyleCnt="0"/>
      <dgm:spPr/>
    </dgm:pt>
    <dgm:pt modelId="{1E102019-DC3C-4BB7-93E8-9BFE16006C6B}" type="pres">
      <dgm:prSet presAssocID="{E54AFD41-7D05-461B-9407-7510BAD2D062}" presName="rootText1" presStyleLbl="node0" presStyleIdx="0" presStyleCnt="1">
        <dgm:presLayoutVars>
          <dgm:chPref val="3"/>
        </dgm:presLayoutVars>
      </dgm:prSet>
      <dgm:spPr/>
    </dgm:pt>
    <dgm:pt modelId="{CFDA6B7C-E8DD-478F-8906-C186C37A5309}" type="pres">
      <dgm:prSet presAssocID="{E54AFD41-7D05-461B-9407-7510BAD2D062}" presName="rootConnector1" presStyleLbl="node1" presStyleIdx="0" presStyleCnt="0"/>
      <dgm:spPr/>
    </dgm:pt>
    <dgm:pt modelId="{2D9AC01A-9886-47C3-AAC7-DDE1DB5CE235}" type="pres">
      <dgm:prSet presAssocID="{E54AFD41-7D05-461B-9407-7510BAD2D062}" presName="hierChild2" presStyleCnt="0"/>
      <dgm:spPr/>
    </dgm:pt>
    <dgm:pt modelId="{BB3E8A96-2FF4-4377-A1EB-BEAF1E3EB2E0}" type="pres">
      <dgm:prSet presAssocID="{ED809C93-5E48-4219-A42F-FE36DC4C6EA0}" presName="Name37" presStyleLbl="parChTrans1D2" presStyleIdx="0" presStyleCnt="4"/>
      <dgm:spPr/>
    </dgm:pt>
    <dgm:pt modelId="{2511104C-99D9-4042-A10D-92DD624C492B}" type="pres">
      <dgm:prSet presAssocID="{5B1FC409-BD12-4018-B703-0985F8D62D63}" presName="hierRoot2" presStyleCnt="0">
        <dgm:presLayoutVars>
          <dgm:hierBranch val="init"/>
        </dgm:presLayoutVars>
      </dgm:prSet>
      <dgm:spPr/>
    </dgm:pt>
    <dgm:pt modelId="{F26DC985-7A3F-473D-9E2E-908E04092886}" type="pres">
      <dgm:prSet presAssocID="{5B1FC409-BD12-4018-B703-0985F8D62D63}" presName="rootComposite" presStyleCnt="0"/>
      <dgm:spPr/>
    </dgm:pt>
    <dgm:pt modelId="{4DB0B84B-374B-4904-AA89-A600346D219E}" type="pres">
      <dgm:prSet presAssocID="{5B1FC409-BD12-4018-B703-0985F8D62D63}" presName="rootText" presStyleLbl="node2" presStyleIdx="0" presStyleCnt="4">
        <dgm:presLayoutVars>
          <dgm:chPref val="3"/>
        </dgm:presLayoutVars>
      </dgm:prSet>
      <dgm:spPr/>
    </dgm:pt>
    <dgm:pt modelId="{1960D4C5-9117-4B2A-8D85-785116E4DB73}" type="pres">
      <dgm:prSet presAssocID="{5B1FC409-BD12-4018-B703-0985F8D62D63}" presName="rootConnector" presStyleLbl="node2" presStyleIdx="0" presStyleCnt="4"/>
      <dgm:spPr/>
    </dgm:pt>
    <dgm:pt modelId="{00CB5F4C-8F03-4B8E-94B4-3D21F8987D0A}" type="pres">
      <dgm:prSet presAssocID="{5B1FC409-BD12-4018-B703-0985F8D62D63}" presName="hierChild4" presStyleCnt="0"/>
      <dgm:spPr/>
    </dgm:pt>
    <dgm:pt modelId="{8FDA2465-465A-4E8F-820F-10F1A645BDBE}" type="pres">
      <dgm:prSet presAssocID="{5B1FC409-BD12-4018-B703-0985F8D62D63}" presName="hierChild5" presStyleCnt="0"/>
      <dgm:spPr/>
    </dgm:pt>
    <dgm:pt modelId="{90F3B304-498A-4F2A-B563-44F091DC3F05}" type="pres">
      <dgm:prSet presAssocID="{A7D243AB-A2E8-44B7-BFF3-0FA2B80D86C5}" presName="Name37" presStyleLbl="parChTrans1D2" presStyleIdx="1" presStyleCnt="4"/>
      <dgm:spPr/>
    </dgm:pt>
    <dgm:pt modelId="{9F64ED4E-F1A1-4A0D-9717-DBF36F254D52}" type="pres">
      <dgm:prSet presAssocID="{6FE7BE02-6AB1-4B51-ADEC-732F08153C90}" presName="hierRoot2" presStyleCnt="0">
        <dgm:presLayoutVars>
          <dgm:hierBranch val="init"/>
        </dgm:presLayoutVars>
      </dgm:prSet>
      <dgm:spPr/>
    </dgm:pt>
    <dgm:pt modelId="{0E030F7B-F2C3-41A4-B0B4-770565269537}" type="pres">
      <dgm:prSet presAssocID="{6FE7BE02-6AB1-4B51-ADEC-732F08153C90}" presName="rootComposite" presStyleCnt="0"/>
      <dgm:spPr/>
    </dgm:pt>
    <dgm:pt modelId="{A437B027-4987-40F1-B078-B5488FA8F329}" type="pres">
      <dgm:prSet presAssocID="{6FE7BE02-6AB1-4B51-ADEC-732F08153C90}" presName="rootText" presStyleLbl="node2" presStyleIdx="1" presStyleCnt="4">
        <dgm:presLayoutVars>
          <dgm:chPref val="3"/>
        </dgm:presLayoutVars>
      </dgm:prSet>
      <dgm:spPr/>
    </dgm:pt>
    <dgm:pt modelId="{DCF16F0E-6299-4826-9725-A41769D9A67C}" type="pres">
      <dgm:prSet presAssocID="{6FE7BE02-6AB1-4B51-ADEC-732F08153C90}" presName="rootConnector" presStyleLbl="node2" presStyleIdx="1" presStyleCnt="4"/>
      <dgm:spPr/>
    </dgm:pt>
    <dgm:pt modelId="{E60B6445-9F0D-4D5A-827D-7714EB071A1E}" type="pres">
      <dgm:prSet presAssocID="{6FE7BE02-6AB1-4B51-ADEC-732F08153C90}" presName="hierChild4" presStyleCnt="0"/>
      <dgm:spPr/>
    </dgm:pt>
    <dgm:pt modelId="{B09474F0-BE73-480E-BD90-4EACFAA24D15}" type="pres">
      <dgm:prSet presAssocID="{6FE7BE02-6AB1-4B51-ADEC-732F08153C90}" presName="hierChild5" presStyleCnt="0"/>
      <dgm:spPr/>
    </dgm:pt>
    <dgm:pt modelId="{64ABFFE8-6584-42D7-A458-02EAF99F9437}" type="pres">
      <dgm:prSet presAssocID="{16064CEF-9600-4256-8429-FF93A8F1485B}" presName="Name37" presStyleLbl="parChTrans1D2" presStyleIdx="2" presStyleCnt="4"/>
      <dgm:spPr/>
    </dgm:pt>
    <dgm:pt modelId="{E5966F1F-A323-4EB6-BEA7-8C95927D4CC4}" type="pres">
      <dgm:prSet presAssocID="{99A470B7-E52A-4C90-A120-86C19EBEE869}" presName="hierRoot2" presStyleCnt="0">
        <dgm:presLayoutVars>
          <dgm:hierBranch val="init"/>
        </dgm:presLayoutVars>
      </dgm:prSet>
      <dgm:spPr/>
    </dgm:pt>
    <dgm:pt modelId="{9FB5661B-8ED3-40DF-B600-56272BE3E9C5}" type="pres">
      <dgm:prSet presAssocID="{99A470B7-E52A-4C90-A120-86C19EBEE869}" presName="rootComposite" presStyleCnt="0"/>
      <dgm:spPr/>
    </dgm:pt>
    <dgm:pt modelId="{1FC2C549-FFCF-45F5-BEFC-648D2F57C714}" type="pres">
      <dgm:prSet presAssocID="{99A470B7-E52A-4C90-A120-86C19EBEE869}" presName="rootText" presStyleLbl="node2" presStyleIdx="2" presStyleCnt="4">
        <dgm:presLayoutVars>
          <dgm:chPref val="3"/>
        </dgm:presLayoutVars>
      </dgm:prSet>
      <dgm:spPr/>
    </dgm:pt>
    <dgm:pt modelId="{3DD49D8B-1981-4DE2-8973-3FB597FA73A2}" type="pres">
      <dgm:prSet presAssocID="{99A470B7-E52A-4C90-A120-86C19EBEE869}" presName="rootConnector" presStyleLbl="node2" presStyleIdx="2" presStyleCnt="4"/>
      <dgm:spPr/>
    </dgm:pt>
    <dgm:pt modelId="{CB1C61B0-2599-4F29-9D11-82FBAAF6329D}" type="pres">
      <dgm:prSet presAssocID="{99A470B7-E52A-4C90-A120-86C19EBEE869}" presName="hierChild4" presStyleCnt="0"/>
      <dgm:spPr/>
    </dgm:pt>
    <dgm:pt modelId="{F16FB4B0-C57C-4A06-9C60-BC5C07A28363}" type="pres">
      <dgm:prSet presAssocID="{99A470B7-E52A-4C90-A120-86C19EBEE869}" presName="hierChild5" presStyleCnt="0"/>
      <dgm:spPr/>
    </dgm:pt>
    <dgm:pt modelId="{26264DA2-E210-430E-B360-0044C2FF40FC}" type="pres">
      <dgm:prSet presAssocID="{72EA1BC6-635E-48C8-B3D8-0A63023BBCF3}" presName="Name37" presStyleLbl="parChTrans1D2" presStyleIdx="3" presStyleCnt="4"/>
      <dgm:spPr/>
    </dgm:pt>
    <dgm:pt modelId="{F9802E00-0F1A-42FE-BB0D-1C0AA86320EA}" type="pres">
      <dgm:prSet presAssocID="{DA8FBEF7-58F1-45F3-A95D-B3B748CEA24D}" presName="hierRoot2" presStyleCnt="0">
        <dgm:presLayoutVars>
          <dgm:hierBranch val="init"/>
        </dgm:presLayoutVars>
      </dgm:prSet>
      <dgm:spPr/>
    </dgm:pt>
    <dgm:pt modelId="{0BD93F64-AC62-4252-83D4-AC2AF38CD88C}" type="pres">
      <dgm:prSet presAssocID="{DA8FBEF7-58F1-45F3-A95D-B3B748CEA24D}" presName="rootComposite" presStyleCnt="0"/>
      <dgm:spPr/>
    </dgm:pt>
    <dgm:pt modelId="{A5862931-7E1D-4D6A-B440-16A2A5C24C33}" type="pres">
      <dgm:prSet presAssocID="{DA8FBEF7-58F1-45F3-A95D-B3B748CEA24D}" presName="rootText" presStyleLbl="node2" presStyleIdx="3" presStyleCnt="4">
        <dgm:presLayoutVars>
          <dgm:chPref val="3"/>
        </dgm:presLayoutVars>
      </dgm:prSet>
      <dgm:spPr/>
    </dgm:pt>
    <dgm:pt modelId="{6B38AF48-AF6C-422E-AC47-721A78CD11B7}" type="pres">
      <dgm:prSet presAssocID="{DA8FBEF7-58F1-45F3-A95D-B3B748CEA24D}" presName="rootConnector" presStyleLbl="node2" presStyleIdx="3" presStyleCnt="4"/>
      <dgm:spPr/>
    </dgm:pt>
    <dgm:pt modelId="{9A7BAC63-6140-452C-B3A2-645BA82BAB41}" type="pres">
      <dgm:prSet presAssocID="{DA8FBEF7-58F1-45F3-A95D-B3B748CEA24D}" presName="hierChild4" presStyleCnt="0"/>
      <dgm:spPr/>
    </dgm:pt>
    <dgm:pt modelId="{6F981E95-8381-414B-A41D-C8331161265E}" type="pres">
      <dgm:prSet presAssocID="{DA8FBEF7-58F1-45F3-A95D-B3B748CEA24D}" presName="hierChild5" presStyleCnt="0"/>
      <dgm:spPr/>
    </dgm:pt>
    <dgm:pt modelId="{EDF77352-D1BA-4BB7-A8DE-2B49837700FC}" type="pres">
      <dgm:prSet presAssocID="{E54AFD41-7D05-461B-9407-7510BAD2D062}" presName="hierChild3" presStyleCnt="0"/>
      <dgm:spPr/>
    </dgm:pt>
  </dgm:ptLst>
  <dgm:cxnLst>
    <dgm:cxn modelId="{BC481F00-722E-4E6D-ACBB-B872C48602DB}" type="presOf" srcId="{DA8FBEF7-58F1-45F3-A95D-B3B748CEA24D}" destId="{A5862931-7E1D-4D6A-B440-16A2A5C24C33}" srcOrd="0" destOrd="0" presId="urn:microsoft.com/office/officeart/2005/8/layout/orgChart1"/>
    <dgm:cxn modelId="{CC1E0704-69F0-455E-BAF6-1D46FA0CED0C}" srcId="{E54AFD41-7D05-461B-9407-7510BAD2D062}" destId="{DA8FBEF7-58F1-45F3-A95D-B3B748CEA24D}" srcOrd="3" destOrd="0" parTransId="{72EA1BC6-635E-48C8-B3D8-0A63023BBCF3}" sibTransId="{97B3D42F-90A0-4436-A7C8-F4FA9D778D96}"/>
    <dgm:cxn modelId="{47116608-51DC-419D-9954-DDD9E74CA835}" type="presOf" srcId="{E54AFD41-7D05-461B-9407-7510BAD2D062}" destId="{CFDA6B7C-E8DD-478F-8906-C186C37A5309}" srcOrd="1" destOrd="0" presId="urn:microsoft.com/office/officeart/2005/8/layout/orgChart1"/>
    <dgm:cxn modelId="{95B89438-318B-4C57-9DCF-F020E0A99B8F}" type="presOf" srcId="{99A470B7-E52A-4C90-A120-86C19EBEE869}" destId="{1FC2C549-FFCF-45F5-BEFC-648D2F57C714}" srcOrd="0" destOrd="0" presId="urn:microsoft.com/office/officeart/2005/8/layout/orgChart1"/>
    <dgm:cxn modelId="{31EC345D-B94A-4EF9-BA73-74AF1DB034F5}" srcId="{E54AFD41-7D05-461B-9407-7510BAD2D062}" destId="{5B1FC409-BD12-4018-B703-0985F8D62D63}" srcOrd="0" destOrd="0" parTransId="{ED809C93-5E48-4219-A42F-FE36DC4C6EA0}" sibTransId="{0D297288-DEB9-4B1E-876E-2785300F3051}"/>
    <dgm:cxn modelId="{8D676869-2C8E-4A02-AF10-F7AAB045C227}" type="presOf" srcId="{72EA1BC6-635E-48C8-B3D8-0A63023BBCF3}" destId="{26264DA2-E210-430E-B360-0044C2FF40FC}" srcOrd="0" destOrd="0" presId="urn:microsoft.com/office/officeart/2005/8/layout/orgChart1"/>
    <dgm:cxn modelId="{14F1726A-2EE0-472B-814A-05658951BB35}" type="presOf" srcId="{A7D243AB-A2E8-44B7-BFF3-0FA2B80D86C5}" destId="{90F3B304-498A-4F2A-B563-44F091DC3F05}" srcOrd="0" destOrd="0" presId="urn:microsoft.com/office/officeart/2005/8/layout/orgChart1"/>
    <dgm:cxn modelId="{D3BF1A6F-39EB-4291-9C58-2F577056AE40}" type="presOf" srcId="{E54AFD41-7D05-461B-9407-7510BAD2D062}" destId="{1E102019-DC3C-4BB7-93E8-9BFE16006C6B}" srcOrd="0" destOrd="0" presId="urn:microsoft.com/office/officeart/2005/8/layout/orgChart1"/>
    <dgm:cxn modelId="{300E2B4F-5BE5-48C3-9847-22B060ED48DA}" srcId="{4D6E5D8B-EC21-4041-BFFE-1D47FF98F59B}" destId="{E54AFD41-7D05-461B-9407-7510BAD2D062}" srcOrd="0" destOrd="0" parTransId="{A8B5C52A-904B-498D-92B3-2D250BB70DB4}" sibTransId="{6084E99D-A59D-4FC6-8571-05F0EE9FC481}"/>
    <dgm:cxn modelId="{9392B173-1789-4120-B21F-D973BAFD52B7}" srcId="{E54AFD41-7D05-461B-9407-7510BAD2D062}" destId="{99A470B7-E52A-4C90-A120-86C19EBEE869}" srcOrd="2" destOrd="0" parTransId="{16064CEF-9600-4256-8429-FF93A8F1485B}" sibTransId="{42A1059F-FE5C-43F5-A510-CD0D903C736F}"/>
    <dgm:cxn modelId="{1EDB3475-0CFC-4812-82F9-37E91A9FAAB4}" type="presOf" srcId="{4D6E5D8B-EC21-4041-BFFE-1D47FF98F59B}" destId="{8E803AF2-9A4C-4FD0-9E22-7070B6AEDBB4}" srcOrd="0" destOrd="0" presId="urn:microsoft.com/office/officeart/2005/8/layout/orgChart1"/>
    <dgm:cxn modelId="{E631B67B-0237-4071-A041-FE64E9CE822A}" type="presOf" srcId="{99A470B7-E52A-4C90-A120-86C19EBEE869}" destId="{3DD49D8B-1981-4DE2-8973-3FB597FA73A2}" srcOrd="1" destOrd="0" presId="urn:microsoft.com/office/officeart/2005/8/layout/orgChart1"/>
    <dgm:cxn modelId="{6D100D8A-F742-4AC3-9D5B-2399DE5BFD69}" type="presOf" srcId="{6FE7BE02-6AB1-4B51-ADEC-732F08153C90}" destId="{DCF16F0E-6299-4826-9725-A41769D9A67C}" srcOrd="1" destOrd="0" presId="urn:microsoft.com/office/officeart/2005/8/layout/orgChart1"/>
    <dgm:cxn modelId="{ED98A19C-5B22-45D4-BE95-F1121467FD5C}" type="presOf" srcId="{6FE7BE02-6AB1-4B51-ADEC-732F08153C90}" destId="{A437B027-4987-40F1-B078-B5488FA8F329}" srcOrd="0" destOrd="0" presId="urn:microsoft.com/office/officeart/2005/8/layout/orgChart1"/>
    <dgm:cxn modelId="{FD8D92A4-B9F2-4DF6-99C5-082E52509260}" srcId="{E54AFD41-7D05-461B-9407-7510BAD2D062}" destId="{6FE7BE02-6AB1-4B51-ADEC-732F08153C90}" srcOrd="1" destOrd="0" parTransId="{A7D243AB-A2E8-44B7-BFF3-0FA2B80D86C5}" sibTransId="{2278986F-7555-4ECA-ACA7-1D57BF352A96}"/>
    <dgm:cxn modelId="{CB6BDCAE-2246-4831-9935-4C0671102910}" type="presOf" srcId="{5B1FC409-BD12-4018-B703-0985F8D62D63}" destId="{1960D4C5-9117-4B2A-8D85-785116E4DB73}" srcOrd="1" destOrd="0" presId="urn:microsoft.com/office/officeart/2005/8/layout/orgChart1"/>
    <dgm:cxn modelId="{E4A082AF-EEB9-43AD-BEE3-E26C408AEBAF}" type="presOf" srcId="{16064CEF-9600-4256-8429-FF93A8F1485B}" destId="{64ABFFE8-6584-42D7-A458-02EAF99F9437}" srcOrd="0" destOrd="0" presId="urn:microsoft.com/office/officeart/2005/8/layout/orgChart1"/>
    <dgm:cxn modelId="{AD9271C4-7874-48DB-AB81-EF57755C7F9A}" type="presOf" srcId="{DA8FBEF7-58F1-45F3-A95D-B3B748CEA24D}" destId="{6B38AF48-AF6C-422E-AC47-721A78CD11B7}" srcOrd="1" destOrd="0" presId="urn:microsoft.com/office/officeart/2005/8/layout/orgChart1"/>
    <dgm:cxn modelId="{B9C69BEB-7216-4397-8B9D-354CAF03F1D0}" type="presOf" srcId="{5B1FC409-BD12-4018-B703-0985F8D62D63}" destId="{4DB0B84B-374B-4904-AA89-A600346D219E}" srcOrd="0" destOrd="0" presId="urn:microsoft.com/office/officeart/2005/8/layout/orgChart1"/>
    <dgm:cxn modelId="{107036F3-0068-4B05-84D4-BD3F283BA013}" type="presOf" srcId="{ED809C93-5E48-4219-A42F-FE36DC4C6EA0}" destId="{BB3E8A96-2FF4-4377-A1EB-BEAF1E3EB2E0}" srcOrd="0" destOrd="0" presId="urn:microsoft.com/office/officeart/2005/8/layout/orgChart1"/>
    <dgm:cxn modelId="{7B9BE5C9-5217-4CDF-8CB0-44EC483F5810}" type="presParOf" srcId="{8E803AF2-9A4C-4FD0-9E22-7070B6AEDBB4}" destId="{2FEEF7AA-3204-41D9-BA06-18CA1767D43B}" srcOrd="0" destOrd="0" presId="urn:microsoft.com/office/officeart/2005/8/layout/orgChart1"/>
    <dgm:cxn modelId="{2729BD82-C5B9-4F1A-9052-B5258CE1FD18}" type="presParOf" srcId="{2FEEF7AA-3204-41D9-BA06-18CA1767D43B}" destId="{C8FB5AC0-9846-4AFA-9C68-B787F84D5BD0}" srcOrd="0" destOrd="0" presId="urn:microsoft.com/office/officeart/2005/8/layout/orgChart1"/>
    <dgm:cxn modelId="{DDC0B3F3-67EC-494B-B9A8-4A8E8EDDB22C}" type="presParOf" srcId="{C8FB5AC0-9846-4AFA-9C68-B787F84D5BD0}" destId="{1E102019-DC3C-4BB7-93E8-9BFE16006C6B}" srcOrd="0" destOrd="0" presId="urn:microsoft.com/office/officeart/2005/8/layout/orgChart1"/>
    <dgm:cxn modelId="{3B232F06-5302-4E2A-B183-6E43A7FCEB09}" type="presParOf" srcId="{C8FB5AC0-9846-4AFA-9C68-B787F84D5BD0}" destId="{CFDA6B7C-E8DD-478F-8906-C186C37A5309}" srcOrd="1" destOrd="0" presId="urn:microsoft.com/office/officeart/2005/8/layout/orgChart1"/>
    <dgm:cxn modelId="{E6543609-275D-4B4B-A666-8A5A7AE49581}" type="presParOf" srcId="{2FEEF7AA-3204-41D9-BA06-18CA1767D43B}" destId="{2D9AC01A-9886-47C3-AAC7-DDE1DB5CE235}" srcOrd="1" destOrd="0" presId="urn:microsoft.com/office/officeart/2005/8/layout/orgChart1"/>
    <dgm:cxn modelId="{0118E992-8440-4B7D-85CA-8F8A1DAE83B6}" type="presParOf" srcId="{2D9AC01A-9886-47C3-AAC7-DDE1DB5CE235}" destId="{BB3E8A96-2FF4-4377-A1EB-BEAF1E3EB2E0}" srcOrd="0" destOrd="0" presId="urn:microsoft.com/office/officeart/2005/8/layout/orgChart1"/>
    <dgm:cxn modelId="{7D867E38-B62E-491B-A71A-3D2DE423F1CA}" type="presParOf" srcId="{2D9AC01A-9886-47C3-AAC7-DDE1DB5CE235}" destId="{2511104C-99D9-4042-A10D-92DD624C492B}" srcOrd="1" destOrd="0" presId="urn:microsoft.com/office/officeart/2005/8/layout/orgChart1"/>
    <dgm:cxn modelId="{D2C25232-3EEA-48BB-888C-9281C23442C1}" type="presParOf" srcId="{2511104C-99D9-4042-A10D-92DD624C492B}" destId="{F26DC985-7A3F-473D-9E2E-908E04092886}" srcOrd="0" destOrd="0" presId="urn:microsoft.com/office/officeart/2005/8/layout/orgChart1"/>
    <dgm:cxn modelId="{552364F8-F0B5-497B-A307-B4D4EF1DE2FA}" type="presParOf" srcId="{F26DC985-7A3F-473D-9E2E-908E04092886}" destId="{4DB0B84B-374B-4904-AA89-A600346D219E}" srcOrd="0" destOrd="0" presId="urn:microsoft.com/office/officeart/2005/8/layout/orgChart1"/>
    <dgm:cxn modelId="{F24D18B0-68EB-4570-AB8B-0E3F080A2224}" type="presParOf" srcId="{F26DC985-7A3F-473D-9E2E-908E04092886}" destId="{1960D4C5-9117-4B2A-8D85-785116E4DB73}" srcOrd="1" destOrd="0" presId="urn:microsoft.com/office/officeart/2005/8/layout/orgChart1"/>
    <dgm:cxn modelId="{AB4717D7-D896-4DC3-A55E-1C3D9135755D}" type="presParOf" srcId="{2511104C-99D9-4042-A10D-92DD624C492B}" destId="{00CB5F4C-8F03-4B8E-94B4-3D21F8987D0A}" srcOrd="1" destOrd="0" presId="urn:microsoft.com/office/officeart/2005/8/layout/orgChart1"/>
    <dgm:cxn modelId="{407F969E-3DF4-402F-871A-6503FB0B155F}" type="presParOf" srcId="{2511104C-99D9-4042-A10D-92DD624C492B}" destId="{8FDA2465-465A-4E8F-820F-10F1A645BDBE}" srcOrd="2" destOrd="0" presId="urn:microsoft.com/office/officeart/2005/8/layout/orgChart1"/>
    <dgm:cxn modelId="{816D20D0-F595-45DF-8738-96185D9B44FB}" type="presParOf" srcId="{2D9AC01A-9886-47C3-AAC7-DDE1DB5CE235}" destId="{90F3B304-498A-4F2A-B563-44F091DC3F05}" srcOrd="2" destOrd="0" presId="urn:microsoft.com/office/officeart/2005/8/layout/orgChart1"/>
    <dgm:cxn modelId="{B125F55C-CE5E-40A0-BE0C-301D409EF3F9}" type="presParOf" srcId="{2D9AC01A-9886-47C3-AAC7-DDE1DB5CE235}" destId="{9F64ED4E-F1A1-4A0D-9717-DBF36F254D52}" srcOrd="3" destOrd="0" presId="urn:microsoft.com/office/officeart/2005/8/layout/orgChart1"/>
    <dgm:cxn modelId="{C541EE5B-E23E-4ECA-8C7D-CFE04BC705F4}" type="presParOf" srcId="{9F64ED4E-F1A1-4A0D-9717-DBF36F254D52}" destId="{0E030F7B-F2C3-41A4-B0B4-770565269537}" srcOrd="0" destOrd="0" presId="urn:microsoft.com/office/officeart/2005/8/layout/orgChart1"/>
    <dgm:cxn modelId="{0E406FEC-780F-4F5F-B8CF-D9C5FE0C27DD}" type="presParOf" srcId="{0E030F7B-F2C3-41A4-B0B4-770565269537}" destId="{A437B027-4987-40F1-B078-B5488FA8F329}" srcOrd="0" destOrd="0" presId="urn:microsoft.com/office/officeart/2005/8/layout/orgChart1"/>
    <dgm:cxn modelId="{F772D9F4-1D98-43A2-ADF6-499FCF1BEB3E}" type="presParOf" srcId="{0E030F7B-F2C3-41A4-B0B4-770565269537}" destId="{DCF16F0E-6299-4826-9725-A41769D9A67C}" srcOrd="1" destOrd="0" presId="urn:microsoft.com/office/officeart/2005/8/layout/orgChart1"/>
    <dgm:cxn modelId="{3F301BD8-4CE3-4277-94D8-C242EE061ADC}" type="presParOf" srcId="{9F64ED4E-F1A1-4A0D-9717-DBF36F254D52}" destId="{E60B6445-9F0D-4D5A-827D-7714EB071A1E}" srcOrd="1" destOrd="0" presId="urn:microsoft.com/office/officeart/2005/8/layout/orgChart1"/>
    <dgm:cxn modelId="{4823E40D-3273-4243-A4B0-9CC0D7FBB9BB}" type="presParOf" srcId="{9F64ED4E-F1A1-4A0D-9717-DBF36F254D52}" destId="{B09474F0-BE73-480E-BD90-4EACFAA24D15}" srcOrd="2" destOrd="0" presId="urn:microsoft.com/office/officeart/2005/8/layout/orgChart1"/>
    <dgm:cxn modelId="{1482C5C9-2182-4945-9865-9DEA20055E0E}" type="presParOf" srcId="{2D9AC01A-9886-47C3-AAC7-DDE1DB5CE235}" destId="{64ABFFE8-6584-42D7-A458-02EAF99F9437}" srcOrd="4" destOrd="0" presId="urn:microsoft.com/office/officeart/2005/8/layout/orgChart1"/>
    <dgm:cxn modelId="{5E538FAE-F37B-4763-B779-E96C92649863}" type="presParOf" srcId="{2D9AC01A-9886-47C3-AAC7-DDE1DB5CE235}" destId="{E5966F1F-A323-4EB6-BEA7-8C95927D4CC4}" srcOrd="5" destOrd="0" presId="urn:microsoft.com/office/officeart/2005/8/layout/orgChart1"/>
    <dgm:cxn modelId="{362D5A52-2155-44FE-8F87-53E762771A78}" type="presParOf" srcId="{E5966F1F-A323-4EB6-BEA7-8C95927D4CC4}" destId="{9FB5661B-8ED3-40DF-B600-56272BE3E9C5}" srcOrd="0" destOrd="0" presId="urn:microsoft.com/office/officeart/2005/8/layout/orgChart1"/>
    <dgm:cxn modelId="{EAF3F8B5-D7C4-4D4F-BF1D-42A060DBB679}" type="presParOf" srcId="{9FB5661B-8ED3-40DF-B600-56272BE3E9C5}" destId="{1FC2C549-FFCF-45F5-BEFC-648D2F57C714}" srcOrd="0" destOrd="0" presId="urn:microsoft.com/office/officeart/2005/8/layout/orgChart1"/>
    <dgm:cxn modelId="{90D2E9C3-EFBA-4568-A9D4-415B0F38972D}" type="presParOf" srcId="{9FB5661B-8ED3-40DF-B600-56272BE3E9C5}" destId="{3DD49D8B-1981-4DE2-8973-3FB597FA73A2}" srcOrd="1" destOrd="0" presId="urn:microsoft.com/office/officeart/2005/8/layout/orgChart1"/>
    <dgm:cxn modelId="{3FD79686-A055-48FF-A8CC-D9848F5E0911}" type="presParOf" srcId="{E5966F1F-A323-4EB6-BEA7-8C95927D4CC4}" destId="{CB1C61B0-2599-4F29-9D11-82FBAAF6329D}" srcOrd="1" destOrd="0" presId="urn:microsoft.com/office/officeart/2005/8/layout/orgChart1"/>
    <dgm:cxn modelId="{201AA086-902C-48F2-96A4-8408C57FE648}" type="presParOf" srcId="{E5966F1F-A323-4EB6-BEA7-8C95927D4CC4}" destId="{F16FB4B0-C57C-4A06-9C60-BC5C07A28363}" srcOrd="2" destOrd="0" presId="urn:microsoft.com/office/officeart/2005/8/layout/orgChart1"/>
    <dgm:cxn modelId="{59D8E543-D5D6-4955-9488-2B4B9F3C6D97}" type="presParOf" srcId="{2D9AC01A-9886-47C3-AAC7-DDE1DB5CE235}" destId="{26264DA2-E210-430E-B360-0044C2FF40FC}" srcOrd="6" destOrd="0" presId="urn:microsoft.com/office/officeart/2005/8/layout/orgChart1"/>
    <dgm:cxn modelId="{E10F32B0-F10F-4129-9516-3C360ADAA303}" type="presParOf" srcId="{2D9AC01A-9886-47C3-AAC7-DDE1DB5CE235}" destId="{F9802E00-0F1A-42FE-BB0D-1C0AA86320EA}" srcOrd="7" destOrd="0" presId="urn:microsoft.com/office/officeart/2005/8/layout/orgChart1"/>
    <dgm:cxn modelId="{9CA87AAD-DC12-45F3-BFE8-DBFA963ACDC3}" type="presParOf" srcId="{F9802E00-0F1A-42FE-BB0D-1C0AA86320EA}" destId="{0BD93F64-AC62-4252-83D4-AC2AF38CD88C}" srcOrd="0" destOrd="0" presId="urn:microsoft.com/office/officeart/2005/8/layout/orgChart1"/>
    <dgm:cxn modelId="{81EF3CBD-C10D-40FC-86BB-1C8A514E8924}" type="presParOf" srcId="{0BD93F64-AC62-4252-83D4-AC2AF38CD88C}" destId="{A5862931-7E1D-4D6A-B440-16A2A5C24C33}" srcOrd="0" destOrd="0" presId="urn:microsoft.com/office/officeart/2005/8/layout/orgChart1"/>
    <dgm:cxn modelId="{30CD537C-979B-43BC-ACD2-B9237628DB0D}" type="presParOf" srcId="{0BD93F64-AC62-4252-83D4-AC2AF38CD88C}" destId="{6B38AF48-AF6C-422E-AC47-721A78CD11B7}" srcOrd="1" destOrd="0" presId="urn:microsoft.com/office/officeart/2005/8/layout/orgChart1"/>
    <dgm:cxn modelId="{4B5E7F9E-7B3A-4BAE-B5DE-A6786194F76F}" type="presParOf" srcId="{F9802E00-0F1A-42FE-BB0D-1C0AA86320EA}" destId="{9A7BAC63-6140-452C-B3A2-645BA82BAB41}" srcOrd="1" destOrd="0" presId="urn:microsoft.com/office/officeart/2005/8/layout/orgChart1"/>
    <dgm:cxn modelId="{FF6D1407-76B2-4095-BBB0-6FC7B51CA3D8}" type="presParOf" srcId="{F9802E00-0F1A-42FE-BB0D-1C0AA86320EA}" destId="{6F981E95-8381-414B-A41D-C8331161265E}" srcOrd="2" destOrd="0" presId="urn:microsoft.com/office/officeart/2005/8/layout/orgChart1"/>
    <dgm:cxn modelId="{38A40150-1FC4-4EAF-906D-AB9B0FE83150}" type="presParOf" srcId="{2FEEF7AA-3204-41D9-BA06-18CA1767D43B}" destId="{EDF77352-D1BA-4BB7-A8DE-2B49837700F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CACEA2-DD35-49C0-A0D1-E1BE0E346D78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FEE4B76-A75B-4106-889B-3E197FEED6A0}">
      <dgm:prSet phldrT="[Text]"/>
      <dgm:spPr/>
      <dgm:t>
        <a:bodyPr/>
        <a:lstStyle/>
        <a:p>
          <a:r>
            <a:rPr lang="en-US" dirty="0"/>
            <a:t>Paper &amp; Packaging</a:t>
          </a:r>
          <a:endParaRPr lang="en-ID" dirty="0"/>
        </a:p>
      </dgm:t>
    </dgm:pt>
    <dgm:pt modelId="{A5A46515-2031-4952-A192-224D077DCA8A}" type="parTrans" cxnId="{455E52CE-0FE6-4CD3-A0C0-7E45AC10E633}">
      <dgm:prSet/>
      <dgm:spPr/>
      <dgm:t>
        <a:bodyPr/>
        <a:lstStyle/>
        <a:p>
          <a:endParaRPr lang="en-ID"/>
        </a:p>
      </dgm:t>
    </dgm:pt>
    <dgm:pt modelId="{55E41095-5754-414D-9CE2-713B7CBAAD98}" type="sibTrans" cxnId="{455E52CE-0FE6-4CD3-A0C0-7E45AC10E633}">
      <dgm:prSet/>
      <dgm:spPr/>
      <dgm:t>
        <a:bodyPr/>
        <a:lstStyle/>
        <a:p>
          <a:endParaRPr lang="en-ID"/>
        </a:p>
      </dgm:t>
    </dgm:pt>
    <dgm:pt modelId="{2107FE08-96FE-4EC5-98F6-6182066ECD23}">
      <dgm:prSet phldrT="[Text]"/>
      <dgm:spPr/>
      <dgm:t>
        <a:bodyPr/>
        <a:lstStyle/>
        <a:p>
          <a:r>
            <a:rPr lang="en-US" dirty="0" err="1"/>
            <a:t>Alufoil</a:t>
          </a:r>
          <a:endParaRPr lang="en-ID" dirty="0"/>
        </a:p>
      </dgm:t>
    </dgm:pt>
    <dgm:pt modelId="{438FF140-00BE-4E0A-A05D-6BC29E61F9FD}" type="parTrans" cxnId="{C09EF9CA-0837-409E-9261-36010661AD7F}">
      <dgm:prSet/>
      <dgm:spPr/>
      <dgm:t>
        <a:bodyPr/>
        <a:lstStyle/>
        <a:p>
          <a:endParaRPr lang="en-ID"/>
        </a:p>
      </dgm:t>
    </dgm:pt>
    <dgm:pt modelId="{D3BFB957-44E0-4BEA-AB6F-311C9F5CF506}" type="sibTrans" cxnId="{C09EF9CA-0837-409E-9261-36010661AD7F}">
      <dgm:prSet/>
      <dgm:spPr/>
      <dgm:t>
        <a:bodyPr/>
        <a:lstStyle/>
        <a:p>
          <a:endParaRPr lang="en-ID"/>
        </a:p>
      </dgm:t>
    </dgm:pt>
    <dgm:pt modelId="{56B25813-3E33-4A16-9F5C-3E14C16F9A5E}">
      <dgm:prSet phldrT="[Text]"/>
      <dgm:spPr/>
      <dgm:t>
        <a:bodyPr/>
        <a:lstStyle/>
        <a:p>
          <a:r>
            <a:rPr lang="en-US" dirty="0"/>
            <a:t>Packaging</a:t>
          </a:r>
          <a:endParaRPr lang="en-ID" dirty="0"/>
        </a:p>
      </dgm:t>
    </dgm:pt>
    <dgm:pt modelId="{B5453A91-8B8D-48A8-AB8D-156AEE3EAB4E}" type="parTrans" cxnId="{36722609-7AA3-42E1-81A9-70863855C57D}">
      <dgm:prSet/>
      <dgm:spPr/>
      <dgm:t>
        <a:bodyPr/>
        <a:lstStyle/>
        <a:p>
          <a:endParaRPr lang="en-ID"/>
        </a:p>
      </dgm:t>
    </dgm:pt>
    <dgm:pt modelId="{74C90455-D903-4B50-80A4-A532D73828C0}" type="sibTrans" cxnId="{36722609-7AA3-42E1-81A9-70863855C57D}">
      <dgm:prSet/>
      <dgm:spPr/>
      <dgm:t>
        <a:bodyPr/>
        <a:lstStyle/>
        <a:p>
          <a:endParaRPr lang="en-ID"/>
        </a:p>
      </dgm:t>
    </dgm:pt>
    <dgm:pt modelId="{22A829EF-CB4C-4ADD-9034-F51F7557BEEB}">
      <dgm:prSet/>
      <dgm:spPr/>
      <dgm:t>
        <a:bodyPr/>
        <a:lstStyle/>
        <a:p>
          <a:r>
            <a:rPr lang="en-US" dirty="0"/>
            <a:t>QC</a:t>
          </a:r>
          <a:endParaRPr lang="en-ID" dirty="0"/>
        </a:p>
      </dgm:t>
    </dgm:pt>
    <dgm:pt modelId="{2B77EDC1-C920-4426-B63C-E18D157462BE}" type="parTrans" cxnId="{91BE6782-FBF6-46B0-ADB1-D1B0043CF81F}">
      <dgm:prSet/>
      <dgm:spPr/>
      <dgm:t>
        <a:bodyPr/>
        <a:lstStyle/>
        <a:p>
          <a:endParaRPr lang="en-ID"/>
        </a:p>
      </dgm:t>
    </dgm:pt>
    <dgm:pt modelId="{44C2ABAA-9807-4704-A66F-FAEDE6E643E4}" type="sibTrans" cxnId="{91BE6782-FBF6-46B0-ADB1-D1B0043CF81F}">
      <dgm:prSet/>
      <dgm:spPr/>
      <dgm:t>
        <a:bodyPr/>
        <a:lstStyle/>
        <a:p>
          <a:endParaRPr lang="en-ID"/>
        </a:p>
      </dgm:t>
    </dgm:pt>
    <dgm:pt modelId="{31777A01-D21C-4102-990F-7170A302F7E5}">
      <dgm:prSet/>
      <dgm:spPr/>
      <dgm:t>
        <a:bodyPr/>
        <a:lstStyle/>
        <a:p>
          <a:r>
            <a:rPr lang="en-US" dirty="0" err="1"/>
            <a:t>Produksi</a:t>
          </a:r>
          <a:endParaRPr lang="en-ID" dirty="0"/>
        </a:p>
      </dgm:t>
    </dgm:pt>
    <dgm:pt modelId="{56077D6B-7446-4848-BA58-87CA4B87CC96}" type="parTrans" cxnId="{5E25F1A5-1653-44BC-ADB3-40249BD73DDC}">
      <dgm:prSet/>
      <dgm:spPr/>
      <dgm:t>
        <a:bodyPr/>
        <a:lstStyle/>
        <a:p>
          <a:endParaRPr lang="en-ID"/>
        </a:p>
      </dgm:t>
    </dgm:pt>
    <dgm:pt modelId="{8DF376B8-CD5A-4A3C-B920-F8BEA78D1AE3}" type="sibTrans" cxnId="{5E25F1A5-1653-44BC-ADB3-40249BD73DDC}">
      <dgm:prSet/>
      <dgm:spPr/>
      <dgm:t>
        <a:bodyPr/>
        <a:lstStyle/>
        <a:p>
          <a:endParaRPr lang="en-ID"/>
        </a:p>
      </dgm:t>
    </dgm:pt>
    <dgm:pt modelId="{35A95E31-CC3B-4BCB-90F1-D3DC65781612}">
      <dgm:prSet/>
      <dgm:spPr/>
      <dgm:t>
        <a:bodyPr/>
        <a:lstStyle/>
        <a:p>
          <a:r>
            <a:rPr lang="en-US" dirty="0"/>
            <a:t>QC</a:t>
          </a:r>
          <a:endParaRPr lang="en-ID" dirty="0"/>
        </a:p>
      </dgm:t>
    </dgm:pt>
    <dgm:pt modelId="{5E3709C1-66D8-49BA-9B2A-0DE7C40C3401}" type="parTrans" cxnId="{7938F6B9-AB29-4165-BA3B-2BBC11EEE995}">
      <dgm:prSet/>
      <dgm:spPr/>
      <dgm:t>
        <a:bodyPr/>
        <a:lstStyle/>
        <a:p>
          <a:endParaRPr lang="en-ID"/>
        </a:p>
      </dgm:t>
    </dgm:pt>
    <dgm:pt modelId="{1C096260-0312-4DDB-B014-9FB200F005A3}" type="sibTrans" cxnId="{7938F6B9-AB29-4165-BA3B-2BBC11EEE995}">
      <dgm:prSet/>
      <dgm:spPr/>
      <dgm:t>
        <a:bodyPr/>
        <a:lstStyle/>
        <a:p>
          <a:endParaRPr lang="en-ID"/>
        </a:p>
      </dgm:t>
    </dgm:pt>
    <dgm:pt modelId="{F01914CB-83D1-4087-BB70-7333C83B7A12}">
      <dgm:prSet/>
      <dgm:spPr/>
      <dgm:t>
        <a:bodyPr/>
        <a:lstStyle/>
        <a:p>
          <a:r>
            <a:rPr lang="en-US" dirty="0" err="1"/>
            <a:t>Produksi</a:t>
          </a:r>
          <a:endParaRPr lang="en-ID" dirty="0"/>
        </a:p>
      </dgm:t>
    </dgm:pt>
    <dgm:pt modelId="{6ACFD30C-E9A1-4E69-9EEC-82256E80151B}" type="parTrans" cxnId="{E3B49ABA-F2B3-4B9D-93BF-537EB998821B}">
      <dgm:prSet/>
      <dgm:spPr/>
      <dgm:t>
        <a:bodyPr/>
        <a:lstStyle/>
        <a:p>
          <a:endParaRPr lang="en-ID"/>
        </a:p>
      </dgm:t>
    </dgm:pt>
    <dgm:pt modelId="{A47F3C6B-CAC5-4F77-9068-8D9AE9C9D7CA}" type="sibTrans" cxnId="{E3B49ABA-F2B3-4B9D-93BF-537EB998821B}">
      <dgm:prSet/>
      <dgm:spPr/>
      <dgm:t>
        <a:bodyPr/>
        <a:lstStyle/>
        <a:p>
          <a:endParaRPr lang="en-ID"/>
        </a:p>
      </dgm:t>
    </dgm:pt>
    <dgm:pt modelId="{80D3EA96-D433-4A14-A9A8-209290676017}">
      <dgm:prSet/>
      <dgm:spPr/>
      <dgm:t>
        <a:bodyPr/>
        <a:lstStyle/>
        <a:p>
          <a:r>
            <a:rPr lang="en-US" dirty="0"/>
            <a:t>R &amp; D</a:t>
          </a:r>
          <a:endParaRPr lang="en-ID" dirty="0"/>
        </a:p>
      </dgm:t>
    </dgm:pt>
    <dgm:pt modelId="{B96352E7-62DB-4365-8E5D-31F0294D02CD}" type="parTrans" cxnId="{46F5B6D9-4D75-4256-8B3F-46C668DF1DA5}">
      <dgm:prSet/>
      <dgm:spPr/>
      <dgm:t>
        <a:bodyPr/>
        <a:lstStyle/>
        <a:p>
          <a:endParaRPr lang="en-ID"/>
        </a:p>
      </dgm:t>
    </dgm:pt>
    <dgm:pt modelId="{7FF1F1AF-F9FA-47FD-A951-5E7357467F0D}" type="sibTrans" cxnId="{46F5B6D9-4D75-4256-8B3F-46C668DF1DA5}">
      <dgm:prSet/>
      <dgm:spPr/>
      <dgm:t>
        <a:bodyPr/>
        <a:lstStyle/>
        <a:p>
          <a:endParaRPr lang="en-ID"/>
        </a:p>
      </dgm:t>
    </dgm:pt>
    <dgm:pt modelId="{63E76017-9A77-44E2-AF94-95DD818B972B}">
      <dgm:prSet/>
      <dgm:spPr/>
      <dgm:t>
        <a:bodyPr/>
        <a:lstStyle/>
        <a:p>
          <a:r>
            <a:rPr lang="en-US" dirty="0"/>
            <a:t>QC</a:t>
          </a:r>
          <a:endParaRPr lang="en-ID" dirty="0"/>
        </a:p>
      </dgm:t>
    </dgm:pt>
    <dgm:pt modelId="{CF285013-6CA3-43A8-A0F9-0B5ACF844EEE}" type="parTrans" cxnId="{8FDF8CDC-408D-4668-93A2-130FAA798407}">
      <dgm:prSet/>
      <dgm:spPr/>
      <dgm:t>
        <a:bodyPr/>
        <a:lstStyle/>
        <a:p>
          <a:endParaRPr lang="en-ID"/>
        </a:p>
      </dgm:t>
    </dgm:pt>
    <dgm:pt modelId="{3640209C-E910-4E0E-A343-5F44485BFB6E}" type="sibTrans" cxnId="{8FDF8CDC-408D-4668-93A2-130FAA798407}">
      <dgm:prSet/>
      <dgm:spPr/>
      <dgm:t>
        <a:bodyPr/>
        <a:lstStyle/>
        <a:p>
          <a:endParaRPr lang="en-ID"/>
        </a:p>
      </dgm:t>
    </dgm:pt>
    <dgm:pt modelId="{3A1A1B2B-5D60-4E18-990A-86179FD44C19}">
      <dgm:prSet/>
      <dgm:spPr/>
      <dgm:t>
        <a:bodyPr/>
        <a:lstStyle/>
        <a:p>
          <a:r>
            <a:rPr lang="en-US" dirty="0"/>
            <a:t>R &amp; D</a:t>
          </a:r>
          <a:endParaRPr lang="en-ID" dirty="0"/>
        </a:p>
      </dgm:t>
    </dgm:pt>
    <dgm:pt modelId="{30DF66E7-B84C-4DD7-9EAD-32585661B882}" type="parTrans" cxnId="{EDA7192C-B689-4241-9A56-BC4C73615451}">
      <dgm:prSet/>
      <dgm:spPr/>
      <dgm:t>
        <a:bodyPr/>
        <a:lstStyle/>
        <a:p>
          <a:endParaRPr lang="en-ID"/>
        </a:p>
      </dgm:t>
    </dgm:pt>
    <dgm:pt modelId="{86D3514B-8BB3-419B-9717-6ACC86B92327}" type="sibTrans" cxnId="{EDA7192C-B689-4241-9A56-BC4C73615451}">
      <dgm:prSet/>
      <dgm:spPr/>
      <dgm:t>
        <a:bodyPr/>
        <a:lstStyle/>
        <a:p>
          <a:endParaRPr lang="en-ID"/>
        </a:p>
      </dgm:t>
    </dgm:pt>
    <dgm:pt modelId="{DC6DF9B6-643E-4207-B4E3-4F34A1CEF77C}">
      <dgm:prSet/>
      <dgm:spPr/>
      <dgm:t>
        <a:bodyPr/>
        <a:lstStyle/>
        <a:p>
          <a:r>
            <a:rPr lang="en-US" dirty="0" err="1"/>
            <a:t>Produksi</a:t>
          </a:r>
          <a:endParaRPr lang="en-ID" dirty="0"/>
        </a:p>
      </dgm:t>
    </dgm:pt>
    <dgm:pt modelId="{C94E6C76-34A2-4AF8-BD55-5FDBC7CD5A69}" type="parTrans" cxnId="{982DF9F1-D962-4575-A1BF-81E1035229B7}">
      <dgm:prSet/>
      <dgm:spPr/>
      <dgm:t>
        <a:bodyPr/>
        <a:lstStyle/>
        <a:p>
          <a:endParaRPr lang="en-ID"/>
        </a:p>
      </dgm:t>
    </dgm:pt>
    <dgm:pt modelId="{7D5FF362-29D9-47E5-A8A7-789159CB39D2}" type="sibTrans" cxnId="{982DF9F1-D962-4575-A1BF-81E1035229B7}">
      <dgm:prSet/>
      <dgm:spPr/>
      <dgm:t>
        <a:bodyPr/>
        <a:lstStyle/>
        <a:p>
          <a:endParaRPr lang="en-ID"/>
        </a:p>
      </dgm:t>
    </dgm:pt>
    <dgm:pt modelId="{AEB7031D-2128-49CE-B26A-7DA8E46DDEA8}">
      <dgm:prSet/>
      <dgm:spPr/>
      <dgm:t>
        <a:bodyPr/>
        <a:lstStyle/>
        <a:p>
          <a:r>
            <a:rPr lang="en-US" dirty="0"/>
            <a:t>R &amp; D</a:t>
          </a:r>
          <a:endParaRPr lang="en-ID" dirty="0"/>
        </a:p>
      </dgm:t>
    </dgm:pt>
    <dgm:pt modelId="{2F327352-658C-48DE-BBC9-DE08A1EACFCB}" type="sibTrans" cxnId="{9D32A9A4-8D03-4767-8CFA-4A3473E58428}">
      <dgm:prSet/>
      <dgm:spPr/>
      <dgm:t>
        <a:bodyPr/>
        <a:lstStyle/>
        <a:p>
          <a:endParaRPr lang="en-ID"/>
        </a:p>
      </dgm:t>
    </dgm:pt>
    <dgm:pt modelId="{D43C8A78-66BF-4A29-A153-C076E73EF053}" type="parTrans" cxnId="{9D32A9A4-8D03-4767-8CFA-4A3473E58428}">
      <dgm:prSet/>
      <dgm:spPr/>
      <dgm:t>
        <a:bodyPr/>
        <a:lstStyle/>
        <a:p>
          <a:endParaRPr lang="en-ID"/>
        </a:p>
      </dgm:t>
    </dgm:pt>
    <dgm:pt modelId="{35C36C73-6373-4919-9EC1-75BCC78E7610}">
      <dgm:prSet phldrT="[Text]"/>
      <dgm:spPr/>
      <dgm:t>
        <a:bodyPr/>
        <a:lstStyle/>
        <a:p>
          <a:r>
            <a:rPr lang="en-US" dirty="0"/>
            <a:t>Paper</a:t>
          </a:r>
          <a:endParaRPr lang="en-ID" dirty="0"/>
        </a:p>
      </dgm:t>
    </dgm:pt>
    <dgm:pt modelId="{EF469205-6256-4B3A-A93E-FAC18B5CA052}" type="sibTrans" cxnId="{66E90233-D306-4706-8C06-68F004BF1EB4}">
      <dgm:prSet/>
      <dgm:spPr/>
      <dgm:t>
        <a:bodyPr/>
        <a:lstStyle/>
        <a:p>
          <a:endParaRPr lang="en-ID"/>
        </a:p>
      </dgm:t>
    </dgm:pt>
    <dgm:pt modelId="{C5811781-0647-4870-886C-0A23D136755D}" type="parTrans" cxnId="{66E90233-D306-4706-8C06-68F004BF1EB4}">
      <dgm:prSet/>
      <dgm:spPr/>
      <dgm:t>
        <a:bodyPr/>
        <a:lstStyle/>
        <a:p>
          <a:endParaRPr lang="en-ID"/>
        </a:p>
      </dgm:t>
    </dgm:pt>
    <dgm:pt modelId="{0D811EE7-C526-4904-AAA2-F7452AB02F3D}" type="pres">
      <dgm:prSet presAssocID="{60CACEA2-DD35-49C0-A0D1-E1BE0E346D7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525D72D-87FD-4DDA-80C6-CF93CED9E178}" type="pres">
      <dgm:prSet presAssocID="{5FEE4B76-A75B-4106-889B-3E197FEED6A0}" presName="hierRoot1" presStyleCnt="0">
        <dgm:presLayoutVars>
          <dgm:hierBranch val="init"/>
        </dgm:presLayoutVars>
      </dgm:prSet>
      <dgm:spPr/>
    </dgm:pt>
    <dgm:pt modelId="{77C2B558-855A-4EA9-ACDC-7B2269F31323}" type="pres">
      <dgm:prSet presAssocID="{5FEE4B76-A75B-4106-889B-3E197FEED6A0}" presName="rootComposite1" presStyleCnt="0"/>
      <dgm:spPr/>
    </dgm:pt>
    <dgm:pt modelId="{B728A855-86DD-4C40-B700-D592B603C4D0}" type="pres">
      <dgm:prSet presAssocID="{5FEE4B76-A75B-4106-889B-3E197FEED6A0}" presName="rootText1" presStyleLbl="node0" presStyleIdx="0" presStyleCnt="1">
        <dgm:presLayoutVars>
          <dgm:chPref val="3"/>
        </dgm:presLayoutVars>
      </dgm:prSet>
      <dgm:spPr/>
    </dgm:pt>
    <dgm:pt modelId="{CF06C932-635B-4D80-8DB4-DD58F6DCD8EE}" type="pres">
      <dgm:prSet presAssocID="{5FEE4B76-A75B-4106-889B-3E197FEED6A0}" presName="rootConnector1" presStyleLbl="node1" presStyleIdx="0" presStyleCnt="0"/>
      <dgm:spPr/>
    </dgm:pt>
    <dgm:pt modelId="{CB4809BC-B7F9-42AE-949D-C921F56AE988}" type="pres">
      <dgm:prSet presAssocID="{5FEE4B76-A75B-4106-889B-3E197FEED6A0}" presName="hierChild2" presStyleCnt="0"/>
      <dgm:spPr/>
    </dgm:pt>
    <dgm:pt modelId="{B963CA49-63E5-4FDF-98CA-C81C3B169901}" type="pres">
      <dgm:prSet presAssocID="{C5811781-0647-4870-886C-0A23D136755D}" presName="Name37" presStyleLbl="parChTrans1D2" presStyleIdx="0" presStyleCnt="3"/>
      <dgm:spPr/>
    </dgm:pt>
    <dgm:pt modelId="{E90058A1-C198-4E6F-9377-7430E270AC91}" type="pres">
      <dgm:prSet presAssocID="{35C36C73-6373-4919-9EC1-75BCC78E7610}" presName="hierRoot2" presStyleCnt="0">
        <dgm:presLayoutVars>
          <dgm:hierBranch val="init"/>
        </dgm:presLayoutVars>
      </dgm:prSet>
      <dgm:spPr/>
    </dgm:pt>
    <dgm:pt modelId="{7C8DE71D-DA14-4F68-805C-DBC56461E481}" type="pres">
      <dgm:prSet presAssocID="{35C36C73-6373-4919-9EC1-75BCC78E7610}" presName="rootComposite" presStyleCnt="0"/>
      <dgm:spPr/>
    </dgm:pt>
    <dgm:pt modelId="{621D4CD0-B9DF-4410-B459-3E9541F33D72}" type="pres">
      <dgm:prSet presAssocID="{35C36C73-6373-4919-9EC1-75BCC78E7610}" presName="rootText" presStyleLbl="node2" presStyleIdx="0" presStyleCnt="3">
        <dgm:presLayoutVars>
          <dgm:chPref val="3"/>
        </dgm:presLayoutVars>
      </dgm:prSet>
      <dgm:spPr/>
    </dgm:pt>
    <dgm:pt modelId="{45E4A9E1-3BE7-4829-9101-73F7753437AF}" type="pres">
      <dgm:prSet presAssocID="{35C36C73-6373-4919-9EC1-75BCC78E7610}" presName="rootConnector" presStyleLbl="node2" presStyleIdx="0" presStyleCnt="3"/>
      <dgm:spPr/>
    </dgm:pt>
    <dgm:pt modelId="{ABC92C94-7BE9-4434-B8E5-0D3ED9D7DFEE}" type="pres">
      <dgm:prSet presAssocID="{35C36C73-6373-4919-9EC1-75BCC78E7610}" presName="hierChild4" presStyleCnt="0"/>
      <dgm:spPr/>
    </dgm:pt>
    <dgm:pt modelId="{B35C952C-7071-42B2-9189-22A1E0422A58}" type="pres">
      <dgm:prSet presAssocID="{D43C8A78-66BF-4A29-A153-C076E73EF053}" presName="Name37" presStyleLbl="parChTrans1D3" presStyleIdx="0" presStyleCnt="9"/>
      <dgm:spPr/>
    </dgm:pt>
    <dgm:pt modelId="{9CFAAE9F-1ADC-4BBB-A587-68E9707C723B}" type="pres">
      <dgm:prSet presAssocID="{AEB7031D-2128-49CE-B26A-7DA8E46DDEA8}" presName="hierRoot2" presStyleCnt="0">
        <dgm:presLayoutVars>
          <dgm:hierBranch val="init"/>
        </dgm:presLayoutVars>
      </dgm:prSet>
      <dgm:spPr/>
    </dgm:pt>
    <dgm:pt modelId="{DD347433-24BF-449C-8542-008CAA63F360}" type="pres">
      <dgm:prSet presAssocID="{AEB7031D-2128-49CE-B26A-7DA8E46DDEA8}" presName="rootComposite" presStyleCnt="0"/>
      <dgm:spPr/>
    </dgm:pt>
    <dgm:pt modelId="{FA9B1BD1-F562-47E0-AAC4-EB46109A18B2}" type="pres">
      <dgm:prSet presAssocID="{AEB7031D-2128-49CE-B26A-7DA8E46DDEA8}" presName="rootText" presStyleLbl="node3" presStyleIdx="0" presStyleCnt="9">
        <dgm:presLayoutVars>
          <dgm:chPref val="3"/>
        </dgm:presLayoutVars>
      </dgm:prSet>
      <dgm:spPr/>
    </dgm:pt>
    <dgm:pt modelId="{2CE49E4B-072E-4E0B-AC9A-51AFF64BB114}" type="pres">
      <dgm:prSet presAssocID="{AEB7031D-2128-49CE-B26A-7DA8E46DDEA8}" presName="rootConnector" presStyleLbl="node3" presStyleIdx="0" presStyleCnt="9"/>
      <dgm:spPr/>
    </dgm:pt>
    <dgm:pt modelId="{A9D18280-3D83-41B2-9AB2-1B5EDE9930F5}" type="pres">
      <dgm:prSet presAssocID="{AEB7031D-2128-49CE-B26A-7DA8E46DDEA8}" presName="hierChild4" presStyleCnt="0"/>
      <dgm:spPr/>
    </dgm:pt>
    <dgm:pt modelId="{FAD7E801-00C6-4B58-8E7C-4EC86B128A84}" type="pres">
      <dgm:prSet presAssocID="{AEB7031D-2128-49CE-B26A-7DA8E46DDEA8}" presName="hierChild5" presStyleCnt="0"/>
      <dgm:spPr/>
    </dgm:pt>
    <dgm:pt modelId="{A6A83B84-D31C-42CF-B74A-29DB0227567D}" type="pres">
      <dgm:prSet presAssocID="{56077D6B-7446-4848-BA58-87CA4B87CC96}" presName="Name37" presStyleLbl="parChTrans1D3" presStyleIdx="1" presStyleCnt="9"/>
      <dgm:spPr/>
    </dgm:pt>
    <dgm:pt modelId="{9D978701-B0E2-4442-A4E8-D05E4EFBE042}" type="pres">
      <dgm:prSet presAssocID="{31777A01-D21C-4102-990F-7170A302F7E5}" presName="hierRoot2" presStyleCnt="0">
        <dgm:presLayoutVars>
          <dgm:hierBranch val="init"/>
        </dgm:presLayoutVars>
      </dgm:prSet>
      <dgm:spPr/>
    </dgm:pt>
    <dgm:pt modelId="{A3EC144C-8797-4D28-B34D-9EAC636F07C2}" type="pres">
      <dgm:prSet presAssocID="{31777A01-D21C-4102-990F-7170A302F7E5}" presName="rootComposite" presStyleCnt="0"/>
      <dgm:spPr/>
    </dgm:pt>
    <dgm:pt modelId="{0D4F0DB0-71FC-412A-9CEF-C99DA6882B3A}" type="pres">
      <dgm:prSet presAssocID="{31777A01-D21C-4102-990F-7170A302F7E5}" presName="rootText" presStyleLbl="node3" presStyleIdx="1" presStyleCnt="9">
        <dgm:presLayoutVars>
          <dgm:chPref val="3"/>
        </dgm:presLayoutVars>
      </dgm:prSet>
      <dgm:spPr/>
    </dgm:pt>
    <dgm:pt modelId="{3B66B86E-4F26-4101-98E1-347526377460}" type="pres">
      <dgm:prSet presAssocID="{31777A01-D21C-4102-990F-7170A302F7E5}" presName="rootConnector" presStyleLbl="node3" presStyleIdx="1" presStyleCnt="9"/>
      <dgm:spPr/>
    </dgm:pt>
    <dgm:pt modelId="{E4DF7579-8250-4DA5-9C59-EFD40D25DEE7}" type="pres">
      <dgm:prSet presAssocID="{31777A01-D21C-4102-990F-7170A302F7E5}" presName="hierChild4" presStyleCnt="0"/>
      <dgm:spPr/>
    </dgm:pt>
    <dgm:pt modelId="{3BC2B42B-B966-4BBE-8655-F81D6365D2B3}" type="pres">
      <dgm:prSet presAssocID="{31777A01-D21C-4102-990F-7170A302F7E5}" presName="hierChild5" presStyleCnt="0"/>
      <dgm:spPr/>
    </dgm:pt>
    <dgm:pt modelId="{BFA4AE7C-0A02-42EA-8A80-D11C7CDADB25}" type="pres">
      <dgm:prSet presAssocID="{2B77EDC1-C920-4426-B63C-E18D157462BE}" presName="Name37" presStyleLbl="parChTrans1D3" presStyleIdx="2" presStyleCnt="9"/>
      <dgm:spPr/>
    </dgm:pt>
    <dgm:pt modelId="{B236AF6E-C3BB-4F66-B77C-D48FABC864A0}" type="pres">
      <dgm:prSet presAssocID="{22A829EF-CB4C-4ADD-9034-F51F7557BEEB}" presName="hierRoot2" presStyleCnt="0">
        <dgm:presLayoutVars>
          <dgm:hierBranch val="init"/>
        </dgm:presLayoutVars>
      </dgm:prSet>
      <dgm:spPr/>
    </dgm:pt>
    <dgm:pt modelId="{81F335CC-6B1D-4C3B-BE43-08229CF56C60}" type="pres">
      <dgm:prSet presAssocID="{22A829EF-CB4C-4ADD-9034-F51F7557BEEB}" presName="rootComposite" presStyleCnt="0"/>
      <dgm:spPr/>
    </dgm:pt>
    <dgm:pt modelId="{B447523D-F15A-4F12-B5F1-C91601E60641}" type="pres">
      <dgm:prSet presAssocID="{22A829EF-CB4C-4ADD-9034-F51F7557BEEB}" presName="rootText" presStyleLbl="node3" presStyleIdx="2" presStyleCnt="9">
        <dgm:presLayoutVars>
          <dgm:chPref val="3"/>
        </dgm:presLayoutVars>
      </dgm:prSet>
      <dgm:spPr/>
    </dgm:pt>
    <dgm:pt modelId="{9D910D10-CD58-49D6-AD91-382C1F423563}" type="pres">
      <dgm:prSet presAssocID="{22A829EF-CB4C-4ADD-9034-F51F7557BEEB}" presName="rootConnector" presStyleLbl="node3" presStyleIdx="2" presStyleCnt="9"/>
      <dgm:spPr/>
    </dgm:pt>
    <dgm:pt modelId="{1BA44A70-0A5E-4371-A6CF-B89198F82465}" type="pres">
      <dgm:prSet presAssocID="{22A829EF-CB4C-4ADD-9034-F51F7557BEEB}" presName="hierChild4" presStyleCnt="0"/>
      <dgm:spPr/>
    </dgm:pt>
    <dgm:pt modelId="{68240ABB-3B0E-4A52-9298-241611BAFE27}" type="pres">
      <dgm:prSet presAssocID="{22A829EF-CB4C-4ADD-9034-F51F7557BEEB}" presName="hierChild5" presStyleCnt="0"/>
      <dgm:spPr/>
    </dgm:pt>
    <dgm:pt modelId="{E849101F-FE78-4E7A-B616-998EADDBFF4E}" type="pres">
      <dgm:prSet presAssocID="{35C36C73-6373-4919-9EC1-75BCC78E7610}" presName="hierChild5" presStyleCnt="0"/>
      <dgm:spPr/>
    </dgm:pt>
    <dgm:pt modelId="{57719D59-78E5-4774-AC1F-F8513A201977}" type="pres">
      <dgm:prSet presAssocID="{438FF140-00BE-4E0A-A05D-6BC29E61F9FD}" presName="Name37" presStyleLbl="parChTrans1D2" presStyleIdx="1" presStyleCnt="3"/>
      <dgm:spPr/>
    </dgm:pt>
    <dgm:pt modelId="{24D1EA27-94E3-4DDC-9BDF-EE285BFC231E}" type="pres">
      <dgm:prSet presAssocID="{2107FE08-96FE-4EC5-98F6-6182066ECD23}" presName="hierRoot2" presStyleCnt="0">
        <dgm:presLayoutVars>
          <dgm:hierBranch val="init"/>
        </dgm:presLayoutVars>
      </dgm:prSet>
      <dgm:spPr/>
    </dgm:pt>
    <dgm:pt modelId="{23F7A1EC-9737-4F70-9331-A49662D656C2}" type="pres">
      <dgm:prSet presAssocID="{2107FE08-96FE-4EC5-98F6-6182066ECD23}" presName="rootComposite" presStyleCnt="0"/>
      <dgm:spPr/>
    </dgm:pt>
    <dgm:pt modelId="{C4C082A1-9A40-43FD-BC62-2ADDCA850E43}" type="pres">
      <dgm:prSet presAssocID="{2107FE08-96FE-4EC5-98F6-6182066ECD23}" presName="rootText" presStyleLbl="node2" presStyleIdx="1" presStyleCnt="3">
        <dgm:presLayoutVars>
          <dgm:chPref val="3"/>
        </dgm:presLayoutVars>
      </dgm:prSet>
      <dgm:spPr/>
    </dgm:pt>
    <dgm:pt modelId="{99408D5D-A8F8-40E0-AA0D-436DAE686211}" type="pres">
      <dgm:prSet presAssocID="{2107FE08-96FE-4EC5-98F6-6182066ECD23}" presName="rootConnector" presStyleLbl="node2" presStyleIdx="1" presStyleCnt="3"/>
      <dgm:spPr/>
    </dgm:pt>
    <dgm:pt modelId="{8AF9948B-BC82-4E05-AA61-FA7B71698132}" type="pres">
      <dgm:prSet presAssocID="{2107FE08-96FE-4EC5-98F6-6182066ECD23}" presName="hierChild4" presStyleCnt="0"/>
      <dgm:spPr/>
    </dgm:pt>
    <dgm:pt modelId="{47FF8CAF-284D-40A4-85E1-EAE6A0AA842C}" type="pres">
      <dgm:prSet presAssocID="{B96352E7-62DB-4365-8E5D-31F0294D02CD}" presName="Name37" presStyleLbl="parChTrans1D3" presStyleIdx="3" presStyleCnt="9"/>
      <dgm:spPr/>
    </dgm:pt>
    <dgm:pt modelId="{5636E2CC-7C45-4DEF-B4B0-EFCF764105F2}" type="pres">
      <dgm:prSet presAssocID="{80D3EA96-D433-4A14-A9A8-209290676017}" presName="hierRoot2" presStyleCnt="0">
        <dgm:presLayoutVars>
          <dgm:hierBranch val="init"/>
        </dgm:presLayoutVars>
      </dgm:prSet>
      <dgm:spPr/>
    </dgm:pt>
    <dgm:pt modelId="{27B199DE-9D03-4CE3-B646-91BC8E0CEEDA}" type="pres">
      <dgm:prSet presAssocID="{80D3EA96-D433-4A14-A9A8-209290676017}" presName="rootComposite" presStyleCnt="0"/>
      <dgm:spPr/>
    </dgm:pt>
    <dgm:pt modelId="{9227A5F7-0074-4CDE-863C-77B3EE9A7DA7}" type="pres">
      <dgm:prSet presAssocID="{80D3EA96-D433-4A14-A9A8-209290676017}" presName="rootText" presStyleLbl="node3" presStyleIdx="3" presStyleCnt="9">
        <dgm:presLayoutVars>
          <dgm:chPref val="3"/>
        </dgm:presLayoutVars>
      </dgm:prSet>
      <dgm:spPr/>
    </dgm:pt>
    <dgm:pt modelId="{23873626-9AA9-485E-B0F3-ADA7FAFE3B42}" type="pres">
      <dgm:prSet presAssocID="{80D3EA96-D433-4A14-A9A8-209290676017}" presName="rootConnector" presStyleLbl="node3" presStyleIdx="3" presStyleCnt="9"/>
      <dgm:spPr/>
    </dgm:pt>
    <dgm:pt modelId="{3E846F9C-03B3-40BB-B90C-05EF6E6B9D93}" type="pres">
      <dgm:prSet presAssocID="{80D3EA96-D433-4A14-A9A8-209290676017}" presName="hierChild4" presStyleCnt="0"/>
      <dgm:spPr/>
    </dgm:pt>
    <dgm:pt modelId="{D7E9B28A-438C-4BBF-B499-C8D95DA747D3}" type="pres">
      <dgm:prSet presAssocID="{80D3EA96-D433-4A14-A9A8-209290676017}" presName="hierChild5" presStyleCnt="0"/>
      <dgm:spPr/>
    </dgm:pt>
    <dgm:pt modelId="{11230497-A51E-4F8E-AC27-E7FB29F32C43}" type="pres">
      <dgm:prSet presAssocID="{6ACFD30C-E9A1-4E69-9EEC-82256E80151B}" presName="Name37" presStyleLbl="parChTrans1D3" presStyleIdx="4" presStyleCnt="9"/>
      <dgm:spPr/>
    </dgm:pt>
    <dgm:pt modelId="{42F80B3D-2459-40C3-99E3-A351832755C6}" type="pres">
      <dgm:prSet presAssocID="{F01914CB-83D1-4087-BB70-7333C83B7A12}" presName="hierRoot2" presStyleCnt="0">
        <dgm:presLayoutVars>
          <dgm:hierBranch val="init"/>
        </dgm:presLayoutVars>
      </dgm:prSet>
      <dgm:spPr/>
    </dgm:pt>
    <dgm:pt modelId="{949CCCF5-5D64-4CC2-8BCE-F2E5A12CE1F8}" type="pres">
      <dgm:prSet presAssocID="{F01914CB-83D1-4087-BB70-7333C83B7A12}" presName="rootComposite" presStyleCnt="0"/>
      <dgm:spPr/>
    </dgm:pt>
    <dgm:pt modelId="{DF0E99CC-738F-4BCE-9FB7-81095476EF7E}" type="pres">
      <dgm:prSet presAssocID="{F01914CB-83D1-4087-BB70-7333C83B7A12}" presName="rootText" presStyleLbl="node3" presStyleIdx="4" presStyleCnt="9">
        <dgm:presLayoutVars>
          <dgm:chPref val="3"/>
        </dgm:presLayoutVars>
      </dgm:prSet>
      <dgm:spPr/>
    </dgm:pt>
    <dgm:pt modelId="{902D33A2-7AF6-42D7-9082-13161158D8FB}" type="pres">
      <dgm:prSet presAssocID="{F01914CB-83D1-4087-BB70-7333C83B7A12}" presName="rootConnector" presStyleLbl="node3" presStyleIdx="4" presStyleCnt="9"/>
      <dgm:spPr/>
    </dgm:pt>
    <dgm:pt modelId="{C828DA08-8EB8-4C86-BED2-B6FD5CF1F126}" type="pres">
      <dgm:prSet presAssocID="{F01914CB-83D1-4087-BB70-7333C83B7A12}" presName="hierChild4" presStyleCnt="0"/>
      <dgm:spPr/>
    </dgm:pt>
    <dgm:pt modelId="{D1944C71-1526-4B7D-93A6-D36E5CFA4B36}" type="pres">
      <dgm:prSet presAssocID="{F01914CB-83D1-4087-BB70-7333C83B7A12}" presName="hierChild5" presStyleCnt="0"/>
      <dgm:spPr/>
    </dgm:pt>
    <dgm:pt modelId="{DF8D2D21-1BD2-4D00-AB65-270F3FB5D168}" type="pres">
      <dgm:prSet presAssocID="{5E3709C1-66D8-49BA-9B2A-0DE7C40C3401}" presName="Name37" presStyleLbl="parChTrans1D3" presStyleIdx="5" presStyleCnt="9"/>
      <dgm:spPr/>
    </dgm:pt>
    <dgm:pt modelId="{A137161C-45AF-4105-97C2-3E2EAB8B047F}" type="pres">
      <dgm:prSet presAssocID="{35A95E31-CC3B-4BCB-90F1-D3DC65781612}" presName="hierRoot2" presStyleCnt="0">
        <dgm:presLayoutVars>
          <dgm:hierBranch val="init"/>
        </dgm:presLayoutVars>
      </dgm:prSet>
      <dgm:spPr/>
    </dgm:pt>
    <dgm:pt modelId="{9A3D2061-1A91-49F4-86B0-DB62EC2D7E0E}" type="pres">
      <dgm:prSet presAssocID="{35A95E31-CC3B-4BCB-90F1-D3DC65781612}" presName="rootComposite" presStyleCnt="0"/>
      <dgm:spPr/>
    </dgm:pt>
    <dgm:pt modelId="{7EAE17BD-80DB-4A6E-9692-698582CA61A1}" type="pres">
      <dgm:prSet presAssocID="{35A95E31-CC3B-4BCB-90F1-D3DC65781612}" presName="rootText" presStyleLbl="node3" presStyleIdx="5" presStyleCnt="9">
        <dgm:presLayoutVars>
          <dgm:chPref val="3"/>
        </dgm:presLayoutVars>
      </dgm:prSet>
      <dgm:spPr/>
    </dgm:pt>
    <dgm:pt modelId="{A16FAB54-80F5-4740-A657-F5B73BE5C8F7}" type="pres">
      <dgm:prSet presAssocID="{35A95E31-CC3B-4BCB-90F1-D3DC65781612}" presName="rootConnector" presStyleLbl="node3" presStyleIdx="5" presStyleCnt="9"/>
      <dgm:spPr/>
    </dgm:pt>
    <dgm:pt modelId="{1A18CDDA-050D-49F4-BF3A-379558880F1C}" type="pres">
      <dgm:prSet presAssocID="{35A95E31-CC3B-4BCB-90F1-D3DC65781612}" presName="hierChild4" presStyleCnt="0"/>
      <dgm:spPr/>
    </dgm:pt>
    <dgm:pt modelId="{843E6103-7C51-4243-9F18-78798FB16268}" type="pres">
      <dgm:prSet presAssocID="{35A95E31-CC3B-4BCB-90F1-D3DC65781612}" presName="hierChild5" presStyleCnt="0"/>
      <dgm:spPr/>
    </dgm:pt>
    <dgm:pt modelId="{BB3B6CD5-78F5-4997-AF18-FF1B3C5CB6C9}" type="pres">
      <dgm:prSet presAssocID="{2107FE08-96FE-4EC5-98F6-6182066ECD23}" presName="hierChild5" presStyleCnt="0"/>
      <dgm:spPr/>
    </dgm:pt>
    <dgm:pt modelId="{CCF6159A-C0BE-4F4C-A335-F5EB43CF6C03}" type="pres">
      <dgm:prSet presAssocID="{B5453A91-8B8D-48A8-AB8D-156AEE3EAB4E}" presName="Name37" presStyleLbl="parChTrans1D2" presStyleIdx="2" presStyleCnt="3"/>
      <dgm:spPr/>
    </dgm:pt>
    <dgm:pt modelId="{BB38BE5D-404C-4B97-9773-3EEAD345CEC6}" type="pres">
      <dgm:prSet presAssocID="{56B25813-3E33-4A16-9F5C-3E14C16F9A5E}" presName="hierRoot2" presStyleCnt="0">
        <dgm:presLayoutVars>
          <dgm:hierBranch val="init"/>
        </dgm:presLayoutVars>
      </dgm:prSet>
      <dgm:spPr/>
    </dgm:pt>
    <dgm:pt modelId="{A08AA5F7-A2C8-4038-95BD-B30AAF9E386A}" type="pres">
      <dgm:prSet presAssocID="{56B25813-3E33-4A16-9F5C-3E14C16F9A5E}" presName="rootComposite" presStyleCnt="0"/>
      <dgm:spPr/>
    </dgm:pt>
    <dgm:pt modelId="{6F18FD21-2633-4466-8F29-CC5BC649B8B7}" type="pres">
      <dgm:prSet presAssocID="{56B25813-3E33-4A16-9F5C-3E14C16F9A5E}" presName="rootText" presStyleLbl="node2" presStyleIdx="2" presStyleCnt="3">
        <dgm:presLayoutVars>
          <dgm:chPref val="3"/>
        </dgm:presLayoutVars>
      </dgm:prSet>
      <dgm:spPr/>
    </dgm:pt>
    <dgm:pt modelId="{2DD3EDF4-9E31-4E1C-B7E0-C4F235F01913}" type="pres">
      <dgm:prSet presAssocID="{56B25813-3E33-4A16-9F5C-3E14C16F9A5E}" presName="rootConnector" presStyleLbl="node2" presStyleIdx="2" presStyleCnt="3"/>
      <dgm:spPr/>
    </dgm:pt>
    <dgm:pt modelId="{4E22A4FD-AF34-4180-A401-28EB343067D2}" type="pres">
      <dgm:prSet presAssocID="{56B25813-3E33-4A16-9F5C-3E14C16F9A5E}" presName="hierChild4" presStyleCnt="0"/>
      <dgm:spPr/>
    </dgm:pt>
    <dgm:pt modelId="{99801507-FC96-450D-832C-571ABC396F21}" type="pres">
      <dgm:prSet presAssocID="{30DF66E7-B84C-4DD7-9EAD-32585661B882}" presName="Name37" presStyleLbl="parChTrans1D3" presStyleIdx="6" presStyleCnt="9"/>
      <dgm:spPr/>
    </dgm:pt>
    <dgm:pt modelId="{EEC80761-1B3E-4E2C-ACF1-BC5B7FE10611}" type="pres">
      <dgm:prSet presAssocID="{3A1A1B2B-5D60-4E18-990A-86179FD44C19}" presName="hierRoot2" presStyleCnt="0">
        <dgm:presLayoutVars>
          <dgm:hierBranch val="init"/>
        </dgm:presLayoutVars>
      </dgm:prSet>
      <dgm:spPr/>
    </dgm:pt>
    <dgm:pt modelId="{13B65C07-4786-4609-9AE8-D61C01DFAF05}" type="pres">
      <dgm:prSet presAssocID="{3A1A1B2B-5D60-4E18-990A-86179FD44C19}" presName="rootComposite" presStyleCnt="0"/>
      <dgm:spPr/>
    </dgm:pt>
    <dgm:pt modelId="{856240E7-50C8-4A78-A567-01FE41CE7451}" type="pres">
      <dgm:prSet presAssocID="{3A1A1B2B-5D60-4E18-990A-86179FD44C19}" presName="rootText" presStyleLbl="node3" presStyleIdx="6" presStyleCnt="9">
        <dgm:presLayoutVars>
          <dgm:chPref val="3"/>
        </dgm:presLayoutVars>
      </dgm:prSet>
      <dgm:spPr/>
    </dgm:pt>
    <dgm:pt modelId="{9BF46CBE-4702-41D1-BA4E-4802969DD731}" type="pres">
      <dgm:prSet presAssocID="{3A1A1B2B-5D60-4E18-990A-86179FD44C19}" presName="rootConnector" presStyleLbl="node3" presStyleIdx="6" presStyleCnt="9"/>
      <dgm:spPr/>
    </dgm:pt>
    <dgm:pt modelId="{D1CC2670-E238-4B58-B312-BDE20E3E8FF4}" type="pres">
      <dgm:prSet presAssocID="{3A1A1B2B-5D60-4E18-990A-86179FD44C19}" presName="hierChild4" presStyleCnt="0"/>
      <dgm:spPr/>
    </dgm:pt>
    <dgm:pt modelId="{CDDDC012-2629-4444-A3B4-AE0E995ED4B3}" type="pres">
      <dgm:prSet presAssocID="{3A1A1B2B-5D60-4E18-990A-86179FD44C19}" presName="hierChild5" presStyleCnt="0"/>
      <dgm:spPr/>
    </dgm:pt>
    <dgm:pt modelId="{915ADFF8-7B87-4259-A495-2CF01589FB34}" type="pres">
      <dgm:prSet presAssocID="{C94E6C76-34A2-4AF8-BD55-5FDBC7CD5A69}" presName="Name37" presStyleLbl="parChTrans1D3" presStyleIdx="7" presStyleCnt="9"/>
      <dgm:spPr/>
    </dgm:pt>
    <dgm:pt modelId="{5FF29AC7-BC8E-4F5A-9F69-89B427824364}" type="pres">
      <dgm:prSet presAssocID="{DC6DF9B6-643E-4207-B4E3-4F34A1CEF77C}" presName="hierRoot2" presStyleCnt="0">
        <dgm:presLayoutVars>
          <dgm:hierBranch val="init"/>
        </dgm:presLayoutVars>
      </dgm:prSet>
      <dgm:spPr/>
    </dgm:pt>
    <dgm:pt modelId="{C8ACE58B-816B-4E8D-98C2-5A5BBF6B0F5F}" type="pres">
      <dgm:prSet presAssocID="{DC6DF9B6-643E-4207-B4E3-4F34A1CEF77C}" presName="rootComposite" presStyleCnt="0"/>
      <dgm:spPr/>
    </dgm:pt>
    <dgm:pt modelId="{B2D532D9-8D24-4430-A619-C539722F9B59}" type="pres">
      <dgm:prSet presAssocID="{DC6DF9B6-643E-4207-B4E3-4F34A1CEF77C}" presName="rootText" presStyleLbl="node3" presStyleIdx="7" presStyleCnt="9">
        <dgm:presLayoutVars>
          <dgm:chPref val="3"/>
        </dgm:presLayoutVars>
      </dgm:prSet>
      <dgm:spPr/>
    </dgm:pt>
    <dgm:pt modelId="{2CE3495E-481E-4DD4-A767-3C578196739E}" type="pres">
      <dgm:prSet presAssocID="{DC6DF9B6-643E-4207-B4E3-4F34A1CEF77C}" presName="rootConnector" presStyleLbl="node3" presStyleIdx="7" presStyleCnt="9"/>
      <dgm:spPr/>
    </dgm:pt>
    <dgm:pt modelId="{9847A716-37ED-48F7-B135-F9689521D9D0}" type="pres">
      <dgm:prSet presAssocID="{DC6DF9B6-643E-4207-B4E3-4F34A1CEF77C}" presName="hierChild4" presStyleCnt="0"/>
      <dgm:spPr/>
    </dgm:pt>
    <dgm:pt modelId="{F13071AE-53DB-4D0D-808F-0CB27CD6ED62}" type="pres">
      <dgm:prSet presAssocID="{DC6DF9B6-643E-4207-B4E3-4F34A1CEF77C}" presName="hierChild5" presStyleCnt="0"/>
      <dgm:spPr/>
    </dgm:pt>
    <dgm:pt modelId="{D6535DAC-4071-47F7-8CC0-8BD518276B4E}" type="pres">
      <dgm:prSet presAssocID="{CF285013-6CA3-43A8-A0F9-0B5ACF844EEE}" presName="Name37" presStyleLbl="parChTrans1D3" presStyleIdx="8" presStyleCnt="9"/>
      <dgm:spPr/>
    </dgm:pt>
    <dgm:pt modelId="{3608EB95-89CB-4604-9FBF-992BFDBAD086}" type="pres">
      <dgm:prSet presAssocID="{63E76017-9A77-44E2-AF94-95DD818B972B}" presName="hierRoot2" presStyleCnt="0">
        <dgm:presLayoutVars>
          <dgm:hierBranch val="init"/>
        </dgm:presLayoutVars>
      </dgm:prSet>
      <dgm:spPr/>
    </dgm:pt>
    <dgm:pt modelId="{8B189F95-6D30-47ED-87D8-B49F68E93FD5}" type="pres">
      <dgm:prSet presAssocID="{63E76017-9A77-44E2-AF94-95DD818B972B}" presName="rootComposite" presStyleCnt="0"/>
      <dgm:spPr/>
    </dgm:pt>
    <dgm:pt modelId="{11B54103-8957-4B33-B888-32CDA33E37BB}" type="pres">
      <dgm:prSet presAssocID="{63E76017-9A77-44E2-AF94-95DD818B972B}" presName="rootText" presStyleLbl="node3" presStyleIdx="8" presStyleCnt="9">
        <dgm:presLayoutVars>
          <dgm:chPref val="3"/>
        </dgm:presLayoutVars>
      </dgm:prSet>
      <dgm:spPr/>
    </dgm:pt>
    <dgm:pt modelId="{F56F1AB9-946B-4551-82F2-9BED26A4FAEB}" type="pres">
      <dgm:prSet presAssocID="{63E76017-9A77-44E2-AF94-95DD818B972B}" presName="rootConnector" presStyleLbl="node3" presStyleIdx="8" presStyleCnt="9"/>
      <dgm:spPr/>
    </dgm:pt>
    <dgm:pt modelId="{A546A1FD-46E8-4253-AD81-F02C03A52782}" type="pres">
      <dgm:prSet presAssocID="{63E76017-9A77-44E2-AF94-95DD818B972B}" presName="hierChild4" presStyleCnt="0"/>
      <dgm:spPr/>
    </dgm:pt>
    <dgm:pt modelId="{B9DDFD7F-6D10-4519-AAE1-2800D6A96D86}" type="pres">
      <dgm:prSet presAssocID="{63E76017-9A77-44E2-AF94-95DD818B972B}" presName="hierChild5" presStyleCnt="0"/>
      <dgm:spPr/>
    </dgm:pt>
    <dgm:pt modelId="{40EA6432-F614-4051-9815-5F6C86691DF4}" type="pres">
      <dgm:prSet presAssocID="{56B25813-3E33-4A16-9F5C-3E14C16F9A5E}" presName="hierChild5" presStyleCnt="0"/>
      <dgm:spPr/>
    </dgm:pt>
    <dgm:pt modelId="{E5B3613B-8A29-4FCB-9EDF-63A30492DCD7}" type="pres">
      <dgm:prSet presAssocID="{5FEE4B76-A75B-4106-889B-3E197FEED6A0}" presName="hierChild3" presStyleCnt="0"/>
      <dgm:spPr/>
    </dgm:pt>
  </dgm:ptLst>
  <dgm:cxnLst>
    <dgm:cxn modelId="{36722609-7AA3-42E1-81A9-70863855C57D}" srcId="{5FEE4B76-A75B-4106-889B-3E197FEED6A0}" destId="{56B25813-3E33-4A16-9F5C-3E14C16F9A5E}" srcOrd="2" destOrd="0" parTransId="{B5453A91-8B8D-48A8-AB8D-156AEE3EAB4E}" sibTransId="{74C90455-D903-4B50-80A4-A532D73828C0}"/>
    <dgm:cxn modelId="{652FF90E-0805-4483-AA85-0355EC43A4D3}" type="presOf" srcId="{DC6DF9B6-643E-4207-B4E3-4F34A1CEF77C}" destId="{B2D532D9-8D24-4430-A619-C539722F9B59}" srcOrd="0" destOrd="0" presId="urn:microsoft.com/office/officeart/2005/8/layout/orgChart1"/>
    <dgm:cxn modelId="{CA3AD312-5D13-4F93-8C02-C7C112B74C37}" type="presOf" srcId="{B96352E7-62DB-4365-8E5D-31F0294D02CD}" destId="{47FF8CAF-284D-40A4-85E1-EAE6A0AA842C}" srcOrd="0" destOrd="0" presId="urn:microsoft.com/office/officeart/2005/8/layout/orgChart1"/>
    <dgm:cxn modelId="{349EE817-55A6-4DC9-8CAC-66DC08C484B3}" type="presOf" srcId="{35C36C73-6373-4919-9EC1-75BCC78E7610}" destId="{621D4CD0-B9DF-4410-B459-3E9541F33D72}" srcOrd="0" destOrd="0" presId="urn:microsoft.com/office/officeart/2005/8/layout/orgChart1"/>
    <dgm:cxn modelId="{12FC6527-2426-4D38-B8D0-A61A39097A65}" type="presOf" srcId="{AEB7031D-2128-49CE-B26A-7DA8E46DDEA8}" destId="{2CE49E4B-072E-4E0B-AC9A-51AFF64BB114}" srcOrd="1" destOrd="0" presId="urn:microsoft.com/office/officeart/2005/8/layout/orgChart1"/>
    <dgm:cxn modelId="{2BB7CE2B-E158-450E-BAD0-32E7C3D1CB3F}" type="presOf" srcId="{80D3EA96-D433-4A14-A9A8-209290676017}" destId="{9227A5F7-0074-4CDE-863C-77B3EE9A7DA7}" srcOrd="0" destOrd="0" presId="urn:microsoft.com/office/officeart/2005/8/layout/orgChart1"/>
    <dgm:cxn modelId="{EDA7192C-B689-4241-9A56-BC4C73615451}" srcId="{56B25813-3E33-4A16-9F5C-3E14C16F9A5E}" destId="{3A1A1B2B-5D60-4E18-990A-86179FD44C19}" srcOrd="0" destOrd="0" parTransId="{30DF66E7-B84C-4DD7-9EAD-32585661B882}" sibTransId="{86D3514B-8BB3-419B-9717-6ACC86B92327}"/>
    <dgm:cxn modelId="{6F0AA630-F71D-4BE4-B2EE-5490716C3281}" type="presOf" srcId="{56077D6B-7446-4848-BA58-87CA4B87CC96}" destId="{A6A83B84-D31C-42CF-B74A-29DB0227567D}" srcOrd="0" destOrd="0" presId="urn:microsoft.com/office/officeart/2005/8/layout/orgChart1"/>
    <dgm:cxn modelId="{66E90233-D306-4706-8C06-68F004BF1EB4}" srcId="{5FEE4B76-A75B-4106-889B-3E197FEED6A0}" destId="{35C36C73-6373-4919-9EC1-75BCC78E7610}" srcOrd="0" destOrd="0" parTransId="{C5811781-0647-4870-886C-0A23D136755D}" sibTransId="{EF469205-6256-4B3A-A93E-FAC18B5CA052}"/>
    <dgm:cxn modelId="{2D4CE034-F4F9-43F5-B773-A5F2D429D001}" type="presOf" srcId="{C5811781-0647-4870-886C-0A23D136755D}" destId="{B963CA49-63E5-4FDF-98CA-C81C3B169901}" srcOrd="0" destOrd="0" presId="urn:microsoft.com/office/officeart/2005/8/layout/orgChart1"/>
    <dgm:cxn modelId="{7947B837-3D8A-457E-BE6A-6362FE751A5B}" type="presOf" srcId="{B5453A91-8B8D-48A8-AB8D-156AEE3EAB4E}" destId="{CCF6159A-C0BE-4F4C-A335-F5EB43CF6C03}" srcOrd="0" destOrd="0" presId="urn:microsoft.com/office/officeart/2005/8/layout/orgChart1"/>
    <dgm:cxn modelId="{83A7A43D-D79D-471B-B937-31E1EB2CA474}" type="presOf" srcId="{56B25813-3E33-4A16-9F5C-3E14C16F9A5E}" destId="{2DD3EDF4-9E31-4E1C-B7E0-C4F235F01913}" srcOrd="1" destOrd="0" presId="urn:microsoft.com/office/officeart/2005/8/layout/orgChart1"/>
    <dgm:cxn modelId="{7D80C95B-E6A2-4FE1-BE3F-52F7A9FD3335}" type="presOf" srcId="{F01914CB-83D1-4087-BB70-7333C83B7A12}" destId="{902D33A2-7AF6-42D7-9082-13161158D8FB}" srcOrd="1" destOrd="0" presId="urn:microsoft.com/office/officeart/2005/8/layout/orgChart1"/>
    <dgm:cxn modelId="{B1887145-8654-4061-A2EA-4A18F83E7B46}" type="presOf" srcId="{3A1A1B2B-5D60-4E18-990A-86179FD44C19}" destId="{9BF46CBE-4702-41D1-BA4E-4802969DD731}" srcOrd="1" destOrd="0" presId="urn:microsoft.com/office/officeart/2005/8/layout/orgChart1"/>
    <dgm:cxn modelId="{C4DEBB65-96FE-4304-965D-3D90192106FA}" type="presOf" srcId="{6ACFD30C-E9A1-4E69-9EEC-82256E80151B}" destId="{11230497-A51E-4F8E-AC27-E7FB29F32C43}" srcOrd="0" destOrd="0" presId="urn:microsoft.com/office/officeart/2005/8/layout/orgChart1"/>
    <dgm:cxn modelId="{79341C46-0F36-46DB-AA2E-FE836DF866D2}" type="presOf" srcId="{31777A01-D21C-4102-990F-7170A302F7E5}" destId="{0D4F0DB0-71FC-412A-9CEF-C99DA6882B3A}" srcOrd="0" destOrd="0" presId="urn:microsoft.com/office/officeart/2005/8/layout/orgChart1"/>
    <dgm:cxn modelId="{D8542448-3DB5-4403-A6F4-684B6207674C}" type="presOf" srcId="{35C36C73-6373-4919-9EC1-75BCC78E7610}" destId="{45E4A9E1-3BE7-4829-9101-73F7753437AF}" srcOrd="1" destOrd="0" presId="urn:microsoft.com/office/officeart/2005/8/layout/orgChart1"/>
    <dgm:cxn modelId="{53A4614D-500B-456B-8BFF-9DC4AC354C74}" type="presOf" srcId="{438FF140-00BE-4E0A-A05D-6BC29E61F9FD}" destId="{57719D59-78E5-4774-AC1F-F8513A201977}" srcOrd="0" destOrd="0" presId="urn:microsoft.com/office/officeart/2005/8/layout/orgChart1"/>
    <dgm:cxn modelId="{DD8D546F-58D4-40C2-AA6C-C0351437A500}" type="presOf" srcId="{5FEE4B76-A75B-4106-889B-3E197FEED6A0}" destId="{B728A855-86DD-4C40-B700-D592B603C4D0}" srcOrd="0" destOrd="0" presId="urn:microsoft.com/office/officeart/2005/8/layout/orgChart1"/>
    <dgm:cxn modelId="{FC6FE44F-7F29-4ED4-BCB7-67CE86C9B4EA}" type="presOf" srcId="{35A95E31-CC3B-4BCB-90F1-D3DC65781612}" destId="{A16FAB54-80F5-4740-A657-F5B73BE5C8F7}" srcOrd="1" destOrd="0" presId="urn:microsoft.com/office/officeart/2005/8/layout/orgChart1"/>
    <dgm:cxn modelId="{91BE6782-FBF6-46B0-ADB1-D1B0043CF81F}" srcId="{35C36C73-6373-4919-9EC1-75BCC78E7610}" destId="{22A829EF-CB4C-4ADD-9034-F51F7557BEEB}" srcOrd="2" destOrd="0" parTransId="{2B77EDC1-C920-4426-B63C-E18D157462BE}" sibTransId="{44C2ABAA-9807-4704-A66F-FAEDE6E643E4}"/>
    <dgm:cxn modelId="{83677E8C-A713-4D73-8F72-04D0EFAFB2BB}" type="presOf" srcId="{5FEE4B76-A75B-4106-889B-3E197FEED6A0}" destId="{CF06C932-635B-4D80-8DB4-DD58F6DCD8EE}" srcOrd="1" destOrd="0" presId="urn:microsoft.com/office/officeart/2005/8/layout/orgChart1"/>
    <dgm:cxn modelId="{1E3A2E91-B545-4CFE-9FBB-096D8B52FF19}" type="presOf" srcId="{3A1A1B2B-5D60-4E18-990A-86179FD44C19}" destId="{856240E7-50C8-4A78-A567-01FE41CE7451}" srcOrd="0" destOrd="0" presId="urn:microsoft.com/office/officeart/2005/8/layout/orgChart1"/>
    <dgm:cxn modelId="{3EE58792-EAF4-4F90-9C65-D2870DA33598}" type="presOf" srcId="{63E76017-9A77-44E2-AF94-95DD818B972B}" destId="{F56F1AB9-946B-4551-82F2-9BED26A4FAEB}" srcOrd="1" destOrd="0" presId="urn:microsoft.com/office/officeart/2005/8/layout/orgChart1"/>
    <dgm:cxn modelId="{589A8696-10C1-49FF-896C-BAD5774AB446}" type="presOf" srcId="{F01914CB-83D1-4087-BB70-7333C83B7A12}" destId="{DF0E99CC-738F-4BCE-9FB7-81095476EF7E}" srcOrd="0" destOrd="0" presId="urn:microsoft.com/office/officeart/2005/8/layout/orgChart1"/>
    <dgm:cxn modelId="{9C675DA3-E061-473F-A2F3-EA6F00444BA7}" type="presOf" srcId="{63E76017-9A77-44E2-AF94-95DD818B972B}" destId="{11B54103-8957-4B33-B888-32CDA33E37BB}" srcOrd="0" destOrd="0" presId="urn:microsoft.com/office/officeart/2005/8/layout/orgChart1"/>
    <dgm:cxn modelId="{9D32A9A4-8D03-4767-8CFA-4A3473E58428}" srcId="{35C36C73-6373-4919-9EC1-75BCC78E7610}" destId="{AEB7031D-2128-49CE-B26A-7DA8E46DDEA8}" srcOrd="0" destOrd="0" parTransId="{D43C8A78-66BF-4A29-A153-C076E73EF053}" sibTransId="{2F327352-658C-48DE-BBC9-DE08A1EACFCB}"/>
    <dgm:cxn modelId="{5E25F1A5-1653-44BC-ADB3-40249BD73DDC}" srcId="{35C36C73-6373-4919-9EC1-75BCC78E7610}" destId="{31777A01-D21C-4102-990F-7170A302F7E5}" srcOrd="1" destOrd="0" parTransId="{56077D6B-7446-4848-BA58-87CA4B87CC96}" sibTransId="{8DF376B8-CD5A-4A3C-B920-F8BEA78D1AE3}"/>
    <dgm:cxn modelId="{8D3284AA-F730-4802-9985-B6DFFE2AABD1}" type="presOf" srcId="{2107FE08-96FE-4EC5-98F6-6182066ECD23}" destId="{99408D5D-A8F8-40E0-AA0D-436DAE686211}" srcOrd="1" destOrd="0" presId="urn:microsoft.com/office/officeart/2005/8/layout/orgChart1"/>
    <dgm:cxn modelId="{E86944AD-DBE3-403B-9137-E5119EC3F4BD}" type="presOf" srcId="{22A829EF-CB4C-4ADD-9034-F51F7557BEEB}" destId="{9D910D10-CD58-49D6-AD91-382C1F423563}" srcOrd="1" destOrd="0" presId="urn:microsoft.com/office/officeart/2005/8/layout/orgChart1"/>
    <dgm:cxn modelId="{D31D9EB0-13BA-4497-BC10-F6FF91758D9A}" type="presOf" srcId="{AEB7031D-2128-49CE-B26A-7DA8E46DDEA8}" destId="{FA9B1BD1-F562-47E0-AAC4-EB46109A18B2}" srcOrd="0" destOrd="0" presId="urn:microsoft.com/office/officeart/2005/8/layout/orgChart1"/>
    <dgm:cxn modelId="{503067B5-AC13-4C41-985B-31393EE838B7}" type="presOf" srcId="{35A95E31-CC3B-4BCB-90F1-D3DC65781612}" destId="{7EAE17BD-80DB-4A6E-9692-698582CA61A1}" srcOrd="0" destOrd="0" presId="urn:microsoft.com/office/officeart/2005/8/layout/orgChart1"/>
    <dgm:cxn modelId="{7938F6B9-AB29-4165-BA3B-2BBC11EEE995}" srcId="{2107FE08-96FE-4EC5-98F6-6182066ECD23}" destId="{35A95E31-CC3B-4BCB-90F1-D3DC65781612}" srcOrd="2" destOrd="0" parTransId="{5E3709C1-66D8-49BA-9B2A-0DE7C40C3401}" sibTransId="{1C096260-0312-4DDB-B014-9FB200F005A3}"/>
    <dgm:cxn modelId="{E3B49ABA-F2B3-4B9D-93BF-537EB998821B}" srcId="{2107FE08-96FE-4EC5-98F6-6182066ECD23}" destId="{F01914CB-83D1-4087-BB70-7333C83B7A12}" srcOrd="1" destOrd="0" parTransId="{6ACFD30C-E9A1-4E69-9EEC-82256E80151B}" sibTransId="{A47F3C6B-CAC5-4F77-9068-8D9AE9C9D7CA}"/>
    <dgm:cxn modelId="{C09EF9CA-0837-409E-9261-36010661AD7F}" srcId="{5FEE4B76-A75B-4106-889B-3E197FEED6A0}" destId="{2107FE08-96FE-4EC5-98F6-6182066ECD23}" srcOrd="1" destOrd="0" parTransId="{438FF140-00BE-4E0A-A05D-6BC29E61F9FD}" sibTransId="{D3BFB957-44E0-4BEA-AB6F-311C9F5CF506}"/>
    <dgm:cxn modelId="{1F62E4CB-9086-4062-947E-E950F6453AC3}" type="presOf" srcId="{60CACEA2-DD35-49C0-A0D1-E1BE0E346D78}" destId="{0D811EE7-C526-4904-AAA2-F7452AB02F3D}" srcOrd="0" destOrd="0" presId="urn:microsoft.com/office/officeart/2005/8/layout/orgChart1"/>
    <dgm:cxn modelId="{95A1E9CB-F5BA-402D-9114-AF3C8B892B04}" type="presOf" srcId="{22A829EF-CB4C-4ADD-9034-F51F7557BEEB}" destId="{B447523D-F15A-4F12-B5F1-C91601E60641}" srcOrd="0" destOrd="0" presId="urn:microsoft.com/office/officeart/2005/8/layout/orgChart1"/>
    <dgm:cxn modelId="{455E52CE-0FE6-4CD3-A0C0-7E45AC10E633}" srcId="{60CACEA2-DD35-49C0-A0D1-E1BE0E346D78}" destId="{5FEE4B76-A75B-4106-889B-3E197FEED6A0}" srcOrd="0" destOrd="0" parTransId="{A5A46515-2031-4952-A192-224D077DCA8A}" sibTransId="{55E41095-5754-414D-9CE2-713B7CBAAD98}"/>
    <dgm:cxn modelId="{1AFB00CF-BF0D-4A05-A41D-40125D6E37D0}" type="presOf" srcId="{30DF66E7-B84C-4DD7-9EAD-32585661B882}" destId="{99801507-FC96-450D-832C-571ABC396F21}" srcOrd="0" destOrd="0" presId="urn:microsoft.com/office/officeart/2005/8/layout/orgChart1"/>
    <dgm:cxn modelId="{9F0A09D3-49CD-4B8D-99EA-E42A49928CA8}" type="presOf" srcId="{80D3EA96-D433-4A14-A9A8-209290676017}" destId="{23873626-9AA9-485E-B0F3-ADA7FAFE3B42}" srcOrd="1" destOrd="0" presId="urn:microsoft.com/office/officeart/2005/8/layout/orgChart1"/>
    <dgm:cxn modelId="{46F5B6D9-4D75-4256-8B3F-46C668DF1DA5}" srcId="{2107FE08-96FE-4EC5-98F6-6182066ECD23}" destId="{80D3EA96-D433-4A14-A9A8-209290676017}" srcOrd="0" destOrd="0" parTransId="{B96352E7-62DB-4365-8E5D-31F0294D02CD}" sibTransId="{7FF1F1AF-F9FA-47FD-A951-5E7357467F0D}"/>
    <dgm:cxn modelId="{522F30DB-6AA0-442A-83BD-07C59D13EE3D}" type="presOf" srcId="{56B25813-3E33-4A16-9F5C-3E14C16F9A5E}" destId="{6F18FD21-2633-4466-8F29-CC5BC649B8B7}" srcOrd="0" destOrd="0" presId="urn:microsoft.com/office/officeart/2005/8/layout/orgChart1"/>
    <dgm:cxn modelId="{8FDF8CDC-408D-4668-93A2-130FAA798407}" srcId="{56B25813-3E33-4A16-9F5C-3E14C16F9A5E}" destId="{63E76017-9A77-44E2-AF94-95DD818B972B}" srcOrd="2" destOrd="0" parTransId="{CF285013-6CA3-43A8-A0F9-0B5ACF844EEE}" sibTransId="{3640209C-E910-4E0E-A343-5F44485BFB6E}"/>
    <dgm:cxn modelId="{4DA4DBDC-BC5B-4D41-BBA3-AC4A91DD2352}" type="presOf" srcId="{31777A01-D21C-4102-990F-7170A302F7E5}" destId="{3B66B86E-4F26-4101-98E1-347526377460}" srcOrd="1" destOrd="0" presId="urn:microsoft.com/office/officeart/2005/8/layout/orgChart1"/>
    <dgm:cxn modelId="{B57968E0-207F-42E8-8EC9-800E4B5EC314}" type="presOf" srcId="{DC6DF9B6-643E-4207-B4E3-4F34A1CEF77C}" destId="{2CE3495E-481E-4DD4-A767-3C578196739E}" srcOrd="1" destOrd="0" presId="urn:microsoft.com/office/officeart/2005/8/layout/orgChart1"/>
    <dgm:cxn modelId="{C6BA06E3-2940-4E71-9276-31E5576B3BBB}" type="presOf" srcId="{2B77EDC1-C920-4426-B63C-E18D157462BE}" destId="{BFA4AE7C-0A02-42EA-8A80-D11C7CDADB25}" srcOrd="0" destOrd="0" presId="urn:microsoft.com/office/officeart/2005/8/layout/orgChart1"/>
    <dgm:cxn modelId="{B51B03EA-66B4-4A30-9B64-5F1718C4D8E6}" type="presOf" srcId="{2107FE08-96FE-4EC5-98F6-6182066ECD23}" destId="{C4C082A1-9A40-43FD-BC62-2ADDCA850E43}" srcOrd="0" destOrd="0" presId="urn:microsoft.com/office/officeart/2005/8/layout/orgChart1"/>
    <dgm:cxn modelId="{069D85EE-61EE-4CDD-9A0D-1E0DB0F4668E}" type="presOf" srcId="{5E3709C1-66D8-49BA-9B2A-0DE7C40C3401}" destId="{DF8D2D21-1BD2-4D00-AB65-270F3FB5D168}" srcOrd="0" destOrd="0" presId="urn:microsoft.com/office/officeart/2005/8/layout/orgChart1"/>
    <dgm:cxn modelId="{982DF9F1-D962-4575-A1BF-81E1035229B7}" srcId="{56B25813-3E33-4A16-9F5C-3E14C16F9A5E}" destId="{DC6DF9B6-643E-4207-B4E3-4F34A1CEF77C}" srcOrd="1" destOrd="0" parTransId="{C94E6C76-34A2-4AF8-BD55-5FDBC7CD5A69}" sibTransId="{7D5FF362-29D9-47E5-A8A7-789159CB39D2}"/>
    <dgm:cxn modelId="{2EE949F8-2C15-4FE2-AF9F-9AD25E7B63D5}" type="presOf" srcId="{C94E6C76-34A2-4AF8-BD55-5FDBC7CD5A69}" destId="{915ADFF8-7B87-4259-A495-2CF01589FB34}" srcOrd="0" destOrd="0" presId="urn:microsoft.com/office/officeart/2005/8/layout/orgChart1"/>
    <dgm:cxn modelId="{D34743FD-B581-481F-B14A-5D32C1408055}" type="presOf" srcId="{D43C8A78-66BF-4A29-A153-C076E73EF053}" destId="{B35C952C-7071-42B2-9189-22A1E0422A58}" srcOrd="0" destOrd="0" presId="urn:microsoft.com/office/officeart/2005/8/layout/orgChart1"/>
    <dgm:cxn modelId="{922555FE-7289-4612-947F-2F1E3D33C0EF}" type="presOf" srcId="{CF285013-6CA3-43A8-A0F9-0B5ACF844EEE}" destId="{D6535DAC-4071-47F7-8CC0-8BD518276B4E}" srcOrd="0" destOrd="0" presId="urn:microsoft.com/office/officeart/2005/8/layout/orgChart1"/>
    <dgm:cxn modelId="{BCFF083B-E5F6-4B13-B9C7-5431E6D102CF}" type="presParOf" srcId="{0D811EE7-C526-4904-AAA2-F7452AB02F3D}" destId="{6525D72D-87FD-4DDA-80C6-CF93CED9E178}" srcOrd="0" destOrd="0" presId="urn:microsoft.com/office/officeart/2005/8/layout/orgChart1"/>
    <dgm:cxn modelId="{7207A85D-798A-477B-9CCB-3599CB42CC3F}" type="presParOf" srcId="{6525D72D-87FD-4DDA-80C6-CF93CED9E178}" destId="{77C2B558-855A-4EA9-ACDC-7B2269F31323}" srcOrd="0" destOrd="0" presId="urn:microsoft.com/office/officeart/2005/8/layout/orgChart1"/>
    <dgm:cxn modelId="{920744AB-D735-4C80-BDCF-B83728DEAFDD}" type="presParOf" srcId="{77C2B558-855A-4EA9-ACDC-7B2269F31323}" destId="{B728A855-86DD-4C40-B700-D592B603C4D0}" srcOrd="0" destOrd="0" presId="urn:microsoft.com/office/officeart/2005/8/layout/orgChart1"/>
    <dgm:cxn modelId="{CD67CD53-D9EC-4EE2-BAFE-E43D35F87486}" type="presParOf" srcId="{77C2B558-855A-4EA9-ACDC-7B2269F31323}" destId="{CF06C932-635B-4D80-8DB4-DD58F6DCD8EE}" srcOrd="1" destOrd="0" presId="urn:microsoft.com/office/officeart/2005/8/layout/orgChart1"/>
    <dgm:cxn modelId="{D6EAA0E2-380C-48C1-B5B9-7B717927185A}" type="presParOf" srcId="{6525D72D-87FD-4DDA-80C6-CF93CED9E178}" destId="{CB4809BC-B7F9-42AE-949D-C921F56AE988}" srcOrd="1" destOrd="0" presId="urn:microsoft.com/office/officeart/2005/8/layout/orgChart1"/>
    <dgm:cxn modelId="{5E3B585F-50D9-48AC-8765-396079A64D8D}" type="presParOf" srcId="{CB4809BC-B7F9-42AE-949D-C921F56AE988}" destId="{B963CA49-63E5-4FDF-98CA-C81C3B169901}" srcOrd="0" destOrd="0" presId="urn:microsoft.com/office/officeart/2005/8/layout/orgChart1"/>
    <dgm:cxn modelId="{B18B60CE-21A0-49DA-A8AF-6228B7B2CDAC}" type="presParOf" srcId="{CB4809BC-B7F9-42AE-949D-C921F56AE988}" destId="{E90058A1-C198-4E6F-9377-7430E270AC91}" srcOrd="1" destOrd="0" presId="urn:microsoft.com/office/officeart/2005/8/layout/orgChart1"/>
    <dgm:cxn modelId="{A0171A6B-387F-4E8C-8DEA-59564E0E925E}" type="presParOf" srcId="{E90058A1-C198-4E6F-9377-7430E270AC91}" destId="{7C8DE71D-DA14-4F68-805C-DBC56461E481}" srcOrd="0" destOrd="0" presId="urn:microsoft.com/office/officeart/2005/8/layout/orgChart1"/>
    <dgm:cxn modelId="{94394076-5A0B-49E1-85B3-73F2C3E1AF5D}" type="presParOf" srcId="{7C8DE71D-DA14-4F68-805C-DBC56461E481}" destId="{621D4CD0-B9DF-4410-B459-3E9541F33D72}" srcOrd="0" destOrd="0" presId="urn:microsoft.com/office/officeart/2005/8/layout/orgChart1"/>
    <dgm:cxn modelId="{4AAC64A7-78ED-44E6-8375-FFE04D4E2281}" type="presParOf" srcId="{7C8DE71D-DA14-4F68-805C-DBC56461E481}" destId="{45E4A9E1-3BE7-4829-9101-73F7753437AF}" srcOrd="1" destOrd="0" presId="urn:microsoft.com/office/officeart/2005/8/layout/orgChart1"/>
    <dgm:cxn modelId="{6BDD3D4F-8A2D-4FA6-AC28-4F8619C59129}" type="presParOf" srcId="{E90058A1-C198-4E6F-9377-7430E270AC91}" destId="{ABC92C94-7BE9-4434-B8E5-0D3ED9D7DFEE}" srcOrd="1" destOrd="0" presId="urn:microsoft.com/office/officeart/2005/8/layout/orgChart1"/>
    <dgm:cxn modelId="{96A89DD0-99DF-4724-A8EC-A977328B8CD5}" type="presParOf" srcId="{ABC92C94-7BE9-4434-B8E5-0D3ED9D7DFEE}" destId="{B35C952C-7071-42B2-9189-22A1E0422A58}" srcOrd="0" destOrd="0" presId="urn:microsoft.com/office/officeart/2005/8/layout/orgChart1"/>
    <dgm:cxn modelId="{B046E290-AD3E-43AD-B347-E8329FCBB31F}" type="presParOf" srcId="{ABC92C94-7BE9-4434-B8E5-0D3ED9D7DFEE}" destId="{9CFAAE9F-1ADC-4BBB-A587-68E9707C723B}" srcOrd="1" destOrd="0" presId="urn:microsoft.com/office/officeart/2005/8/layout/orgChart1"/>
    <dgm:cxn modelId="{F6B531A3-838B-4CDF-907E-102032D986D6}" type="presParOf" srcId="{9CFAAE9F-1ADC-4BBB-A587-68E9707C723B}" destId="{DD347433-24BF-449C-8542-008CAA63F360}" srcOrd="0" destOrd="0" presId="urn:microsoft.com/office/officeart/2005/8/layout/orgChart1"/>
    <dgm:cxn modelId="{A3C3E78D-54A2-4DA2-AF94-988DD08412BF}" type="presParOf" srcId="{DD347433-24BF-449C-8542-008CAA63F360}" destId="{FA9B1BD1-F562-47E0-AAC4-EB46109A18B2}" srcOrd="0" destOrd="0" presId="urn:microsoft.com/office/officeart/2005/8/layout/orgChart1"/>
    <dgm:cxn modelId="{66FFEEDD-D82B-45FF-9578-500AF89A3E73}" type="presParOf" srcId="{DD347433-24BF-449C-8542-008CAA63F360}" destId="{2CE49E4B-072E-4E0B-AC9A-51AFF64BB114}" srcOrd="1" destOrd="0" presId="urn:microsoft.com/office/officeart/2005/8/layout/orgChart1"/>
    <dgm:cxn modelId="{6E27D266-B972-4B6C-8DA9-64786FC86D0C}" type="presParOf" srcId="{9CFAAE9F-1ADC-4BBB-A587-68E9707C723B}" destId="{A9D18280-3D83-41B2-9AB2-1B5EDE9930F5}" srcOrd="1" destOrd="0" presId="urn:microsoft.com/office/officeart/2005/8/layout/orgChart1"/>
    <dgm:cxn modelId="{15627CC8-AD57-42D3-80C9-8D7185816488}" type="presParOf" srcId="{9CFAAE9F-1ADC-4BBB-A587-68E9707C723B}" destId="{FAD7E801-00C6-4B58-8E7C-4EC86B128A84}" srcOrd="2" destOrd="0" presId="urn:microsoft.com/office/officeart/2005/8/layout/orgChart1"/>
    <dgm:cxn modelId="{CC9A565F-1F9F-4EBD-ACBA-85D83EAF0018}" type="presParOf" srcId="{ABC92C94-7BE9-4434-B8E5-0D3ED9D7DFEE}" destId="{A6A83B84-D31C-42CF-B74A-29DB0227567D}" srcOrd="2" destOrd="0" presId="urn:microsoft.com/office/officeart/2005/8/layout/orgChart1"/>
    <dgm:cxn modelId="{0459BA48-73BD-425B-9805-ED00CC1D6B53}" type="presParOf" srcId="{ABC92C94-7BE9-4434-B8E5-0D3ED9D7DFEE}" destId="{9D978701-B0E2-4442-A4E8-D05E4EFBE042}" srcOrd="3" destOrd="0" presId="urn:microsoft.com/office/officeart/2005/8/layout/orgChart1"/>
    <dgm:cxn modelId="{9F9470D5-9767-4E84-A41E-3E0226D1BEEF}" type="presParOf" srcId="{9D978701-B0E2-4442-A4E8-D05E4EFBE042}" destId="{A3EC144C-8797-4D28-B34D-9EAC636F07C2}" srcOrd="0" destOrd="0" presId="urn:microsoft.com/office/officeart/2005/8/layout/orgChart1"/>
    <dgm:cxn modelId="{C6D12A76-BA6A-48A5-AB71-41EDCEF009C7}" type="presParOf" srcId="{A3EC144C-8797-4D28-B34D-9EAC636F07C2}" destId="{0D4F0DB0-71FC-412A-9CEF-C99DA6882B3A}" srcOrd="0" destOrd="0" presId="urn:microsoft.com/office/officeart/2005/8/layout/orgChart1"/>
    <dgm:cxn modelId="{F2AEE76B-9DBE-4ECF-8670-E9D412B1BA0A}" type="presParOf" srcId="{A3EC144C-8797-4D28-B34D-9EAC636F07C2}" destId="{3B66B86E-4F26-4101-98E1-347526377460}" srcOrd="1" destOrd="0" presId="urn:microsoft.com/office/officeart/2005/8/layout/orgChart1"/>
    <dgm:cxn modelId="{4909D944-5137-4737-8079-D3F48FC3DB5D}" type="presParOf" srcId="{9D978701-B0E2-4442-A4E8-D05E4EFBE042}" destId="{E4DF7579-8250-4DA5-9C59-EFD40D25DEE7}" srcOrd="1" destOrd="0" presId="urn:microsoft.com/office/officeart/2005/8/layout/orgChart1"/>
    <dgm:cxn modelId="{737C10E6-DFA3-451B-B955-1217D0F7FB62}" type="presParOf" srcId="{9D978701-B0E2-4442-A4E8-D05E4EFBE042}" destId="{3BC2B42B-B966-4BBE-8655-F81D6365D2B3}" srcOrd="2" destOrd="0" presId="urn:microsoft.com/office/officeart/2005/8/layout/orgChart1"/>
    <dgm:cxn modelId="{96308285-FE50-4556-90A8-B0884BEA1DDD}" type="presParOf" srcId="{ABC92C94-7BE9-4434-B8E5-0D3ED9D7DFEE}" destId="{BFA4AE7C-0A02-42EA-8A80-D11C7CDADB25}" srcOrd="4" destOrd="0" presId="urn:microsoft.com/office/officeart/2005/8/layout/orgChart1"/>
    <dgm:cxn modelId="{273A0C0F-79CA-4D84-A2A8-1142041819E4}" type="presParOf" srcId="{ABC92C94-7BE9-4434-B8E5-0D3ED9D7DFEE}" destId="{B236AF6E-C3BB-4F66-B77C-D48FABC864A0}" srcOrd="5" destOrd="0" presId="urn:microsoft.com/office/officeart/2005/8/layout/orgChart1"/>
    <dgm:cxn modelId="{ADC7FCA9-1986-448E-8843-5B68C8446E8C}" type="presParOf" srcId="{B236AF6E-C3BB-4F66-B77C-D48FABC864A0}" destId="{81F335CC-6B1D-4C3B-BE43-08229CF56C60}" srcOrd="0" destOrd="0" presId="urn:microsoft.com/office/officeart/2005/8/layout/orgChart1"/>
    <dgm:cxn modelId="{AD91C8A4-4F77-49C8-A003-9567489DBEB4}" type="presParOf" srcId="{81F335CC-6B1D-4C3B-BE43-08229CF56C60}" destId="{B447523D-F15A-4F12-B5F1-C91601E60641}" srcOrd="0" destOrd="0" presId="urn:microsoft.com/office/officeart/2005/8/layout/orgChart1"/>
    <dgm:cxn modelId="{DE4A9348-BC09-4DDA-A4FB-511E72B9F599}" type="presParOf" srcId="{81F335CC-6B1D-4C3B-BE43-08229CF56C60}" destId="{9D910D10-CD58-49D6-AD91-382C1F423563}" srcOrd="1" destOrd="0" presId="urn:microsoft.com/office/officeart/2005/8/layout/orgChart1"/>
    <dgm:cxn modelId="{96D27158-3ABC-403C-AA77-9FA37BA8DB27}" type="presParOf" srcId="{B236AF6E-C3BB-4F66-B77C-D48FABC864A0}" destId="{1BA44A70-0A5E-4371-A6CF-B89198F82465}" srcOrd="1" destOrd="0" presId="urn:microsoft.com/office/officeart/2005/8/layout/orgChart1"/>
    <dgm:cxn modelId="{55B4A207-4350-43ED-B867-0EFB4B7C3F9F}" type="presParOf" srcId="{B236AF6E-C3BB-4F66-B77C-D48FABC864A0}" destId="{68240ABB-3B0E-4A52-9298-241611BAFE27}" srcOrd="2" destOrd="0" presId="urn:microsoft.com/office/officeart/2005/8/layout/orgChart1"/>
    <dgm:cxn modelId="{AB4707B1-4DBA-433F-A82D-A946A455819E}" type="presParOf" srcId="{E90058A1-C198-4E6F-9377-7430E270AC91}" destId="{E849101F-FE78-4E7A-B616-998EADDBFF4E}" srcOrd="2" destOrd="0" presId="urn:microsoft.com/office/officeart/2005/8/layout/orgChart1"/>
    <dgm:cxn modelId="{C447FAD4-7856-4207-9930-F03DE0C627CB}" type="presParOf" srcId="{CB4809BC-B7F9-42AE-949D-C921F56AE988}" destId="{57719D59-78E5-4774-AC1F-F8513A201977}" srcOrd="2" destOrd="0" presId="urn:microsoft.com/office/officeart/2005/8/layout/orgChart1"/>
    <dgm:cxn modelId="{35836E94-C9B0-433F-88C1-2C2EB90A337D}" type="presParOf" srcId="{CB4809BC-B7F9-42AE-949D-C921F56AE988}" destId="{24D1EA27-94E3-4DDC-9BDF-EE285BFC231E}" srcOrd="3" destOrd="0" presId="urn:microsoft.com/office/officeart/2005/8/layout/orgChart1"/>
    <dgm:cxn modelId="{2E233179-16BB-4480-851F-9BFC4ACEB50E}" type="presParOf" srcId="{24D1EA27-94E3-4DDC-9BDF-EE285BFC231E}" destId="{23F7A1EC-9737-4F70-9331-A49662D656C2}" srcOrd="0" destOrd="0" presId="urn:microsoft.com/office/officeart/2005/8/layout/orgChart1"/>
    <dgm:cxn modelId="{0A709340-0BA9-4D6A-9CAA-5F00C93106A6}" type="presParOf" srcId="{23F7A1EC-9737-4F70-9331-A49662D656C2}" destId="{C4C082A1-9A40-43FD-BC62-2ADDCA850E43}" srcOrd="0" destOrd="0" presId="urn:microsoft.com/office/officeart/2005/8/layout/orgChart1"/>
    <dgm:cxn modelId="{B4765F43-92E5-4FBE-9083-DEE46738B31C}" type="presParOf" srcId="{23F7A1EC-9737-4F70-9331-A49662D656C2}" destId="{99408D5D-A8F8-40E0-AA0D-436DAE686211}" srcOrd="1" destOrd="0" presId="urn:microsoft.com/office/officeart/2005/8/layout/orgChart1"/>
    <dgm:cxn modelId="{673A995C-4D43-4C50-B26D-30DC841A3584}" type="presParOf" srcId="{24D1EA27-94E3-4DDC-9BDF-EE285BFC231E}" destId="{8AF9948B-BC82-4E05-AA61-FA7B71698132}" srcOrd="1" destOrd="0" presId="urn:microsoft.com/office/officeart/2005/8/layout/orgChart1"/>
    <dgm:cxn modelId="{1E402090-115B-43AE-BA54-E57C6529249D}" type="presParOf" srcId="{8AF9948B-BC82-4E05-AA61-FA7B71698132}" destId="{47FF8CAF-284D-40A4-85E1-EAE6A0AA842C}" srcOrd="0" destOrd="0" presId="urn:microsoft.com/office/officeart/2005/8/layout/orgChart1"/>
    <dgm:cxn modelId="{0EF447C2-CD90-49F1-8F56-4EC246246F69}" type="presParOf" srcId="{8AF9948B-BC82-4E05-AA61-FA7B71698132}" destId="{5636E2CC-7C45-4DEF-B4B0-EFCF764105F2}" srcOrd="1" destOrd="0" presId="urn:microsoft.com/office/officeart/2005/8/layout/orgChart1"/>
    <dgm:cxn modelId="{A59FCB0B-95D0-41CD-9491-EC01C37AD52E}" type="presParOf" srcId="{5636E2CC-7C45-4DEF-B4B0-EFCF764105F2}" destId="{27B199DE-9D03-4CE3-B646-91BC8E0CEEDA}" srcOrd="0" destOrd="0" presId="urn:microsoft.com/office/officeart/2005/8/layout/orgChart1"/>
    <dgm:cxn modelId="{A8187DC9-95DE-4AEB-A66D-43F442147360}" type="presParOf" srcId="{27B199DE-9D03-4CE3-B646-91BC8E0CEEDA}" destId="{9227A5F7-0074-4CDE-863C-77B3EE9A7DA7}" srcOrd="0" destOrd="0" presId="urn:microsoft.com/office/officeart/2005/8/layout/orgChart1"/>
    <dgm:cxn modelId="{36F0F6F9-87D2-4D59-91DA-73B75ACCDE22}" type="presParOf" srcId="{27B199DE-9D03-4CE3-B646-91BC8E0CEEDA}" destId="{23873626-9AA9-485E-B0F3-ADA7FAFE3B42}" srcOrd="1" destOrd="0" presId="urn:microsoft.com/office/officeart/2005/8/layout/orgChart1"/>
    <dgm:cxn modelId="{C6E3B091-40A0-4A57-85A9-147A2443C776}" type="presParOf" srcId="{5636E2CC-7C45-4DEF-B4B0-EFCF764105F2}" destId="{3E846F9C-03B3-40BB-B90C-05EF6E6B9D93}" srcOrd="1" destOrd="0" presId="urn:microsoft.com/office/officeart/2005/8/layout/orgChart1"/>
    <dgm:cxn modelId="{57F534C0-F7E0-475A-B649-563F871E6042}" type="presParOf" srcId="{5636E2CC-7C45-4DEF-B4B0-EFCF764105F2}" destId="{D7E9B28A-438C-4BBF-B499-C8D95DA747D3}" srcOrd="2" destOrd="0" presId="urn:microsoft.com/office/officeart/2005/8/layout/orgChart1"/>
    <dgm:cxn modelId="{3FBBE846-F146-48FF-BDE1-6926BC0054AC}" type="presParOf" srcId="{8AF9948B-BC82-4E05-AA61-FA7B71698132}" destId="{11230497-A51E-4F8E-AC27-E7FB29F32C43}" srcOrd="2" destOrd="0" presId="urn:microsoft.com/office/officeart/2005/8/layout/orgChart1"/>
    <dgm:cxn modelId="{909E51BE-B964-4C7D-A874-D53B507CE8E5}" type="presParOf" srcId="{8AF9948B-BC82-4E05-AA61-FA7B71698132}" destId="{42F80B3D-2459-40C3-99E3-A351832755C6}" srcOrd="3" destOrd="0" presId="urn:microsoft.com/office/officeart/2005/8/layout/orgChart1"/>
    <dgm:cxn modelId="{CF9CE192-32C5-4781-8900-BAB0AD720C6D}" type="presParOf" srcId="{42F80B3D-2459-40C3-99E3-A351832755C6}" destId="{949CCCF5-5D64-4CC2-8BCE-F2E5A12CE1F8}" srcOrd="0" destOrd="0" presId="urn:microsoft.com/office/officeart/2005/8/layout/orgChart1"/>
    <dgm:cxn modelId="{A9AB81AD-FB46-46D6-B8BE-B6DD8562F1FD}" type="presParOf" srcId="{949CCCF5-5D64-4CC2-8BCE-F2E5A12CE1F8}" destId="{DF0E99CC-738F-4BCE-9FB7-81095476EF7E}" srcOrd="0" destOrd="0" presId="urn:microsoft.com/office/officeart/2005/8/layout/orgChart1"/>
    <dgm:cxn modelId="{C04B5384-EF13-48E5-A573-C4A904296E2E}" type="presParOf" srcId="{949CCCF5-5D64-4CC2-8BCE-F2E5A12CE1F8}" destId="{902D33A2-7AF6-42D7-9082-13161158D8FB}" srcOrd="1" destOrd="0" presId="urn:microsoft.com/office/officeart/2005/8/layout/orgChart1"/>
    <dgm:cxn modelId="{1614BF43-E59F-46B7-9FDA-CA16A4811AC1}" type="presParOf" srcId="{42F80B3D-2459-40C3-99E3-A351832755C6}" destId="{C828DA08-8EB8-4C86-BED2-B6FD5CF1F126}" srcOrd="1" destOrd="0" presId="urn:microsoft.com/office/officeart/2005/8/layout/orgChart1"/>
    <dgm:cxn modelId="{D730B508-9345-43A9-BD39-58D1F263CA00}" type="presParOf" srcId="{42F80B3D-2459-40C3-99E3-A351832755C6}" destId="{D1944C71-1526-4B7D-93A6-D36E5CFA4B36}" srcOrd="2" destOrd="0" presId="urn:microsoft.com/office/officeart/2005/8/layout/orgChart1"/>
    <dgm:cxn modelId="{CC2A20D7-4C56-4C07-A8D8-78570D4FE243}" type="presParOf" srcId="{8AF9948B-BC82-4E05-AA61-FA7B71698132}" destId="{DF8D2D21-1BD2-4D00-AB65-270F3FB5D168}" srcOrd="4" destOrd="0" presId="urn:microsoft.com/office/officeart/2005/8/layout/orgChart1"/>
    <dgm:cxn modelId="{D243D976-2D70-47A9-A8C8-B4BB0D539786}" type="presParOf" srcId="{8AF9948B-BC82-4E05-AA61-FA7B71698132}" destId="{A137161C-45AF-4105-97C2-3E2EAB8B047F}" srcOrd="5" destOrd="0" presId="urn:microsoft.com/office/officeart/2005/8/layout/orgChart1"/>
    <dgm:cxn modelId="{DCA896DB-B022-4664-96BC-5F744B88CA06}" type="presParOf" srcId="{A137161C-45AF-4105-97C2-3E2EAB8B047F}" destId="{9A3D2061-1A91-49F4-86B0-DB62EC2D7E0E}" srcOrd="0" destOrd="0" presId="urn:microsoft.com/office/officeart/2005/8/layout/orgChart1"/>
    <dgm:cxn modelId="{A3BF4C2C-B072-414C-87D3-161DD00716DC}" type="presParOf" srcId="{9A3D2061-1A91-49F4-86B0-DB62EC2D7E0E}" destId="{7EAE17BD-80DB-4A6E-9692-698582CA61A1}" srcOrd="0" destOrd="0" presId="urn:microsoft.com/office/officeart/2005/8/layout/orgChart1"/>
    <dgm:cxn modelId="{49AA0AAA-1BB5-4B0A-9BDD-FB3AA2A1B678}" type="presParOf" srcId="{9A3D2061-1A91-49F4-86B0-DB62EC2D7E0E}" destId="{A16FAB54-80F5-4740-A657-F5B73BE5C8F7}" srcOrd="1" destOrd="0" presId="urn:microsoft.com/office/officeart/2005/8/layout/orgChart1"/>
    <dgm:cxn modelId="{3455E78C-538A-41E6-A754-D42FDA515FF5}" type="presParOf" srcId="{A137161C-45AF-4105-97C2-3E2EAB8B047F}" destId="{1A18CDDA-050D-49F4-BF3A-379558880F1C}" srcOrd="1" destOrd="0" presId="urn:microsoft.com/office/officeart/2005/8/layout/orgChart1"/>
    <dgm:cxn modelId="{8155B9B3-F588-457F-A1A7-4E64974A6F15}" type="presParOf" srcId="{A137161C-45AF-4105-97C2-3E2EAB8B047F}" destId="{843E6103-7C51-4243-9F18-78798FB16268}" srcOrd="2" destOrd="0" presId="urn:microsoft.com/office/officeart/2005/8/layout/orgChart1"/>
    <dgm:cxn modelId="{DB2CF5CF-0FD6-419B-8B33-EE9037A522BC}" type="presParOf" srcId="{24D1EA27-94E3-4DDC-9BDF-EE285BFC231E}" destId="{BB3B6CD5-78F5-4997-AF18-FF1B3C5CB6C9}" srcOrd="2" destOrd="0" presId="urn:microsoft.com/office/officeart/2005/8/layout/orgChart1"/>
    <dgm:cxn modelId="{70F21E69-F865-45C5-B691-F4827753EC7C}" type="presParOf" srcId="{CB4809BC-B7F9-42AE-949D-C921F56AE988}" destId="{CCF6159A-C0BE-4F4C-A335-F5EB43CF6C03}" srcOrd="4" destOrd="0" presId="urn:microsoft.com/office/officeart/2005/8/layout/orgChart1"/>
    <dgm:cxn modelId="{D0CB5356-E0E9-4492-8996-BBE46F2A87A3}" type="presParOf" srcId="{CB4809BC-B7F9-42AE-949D-C921F56AE988}" destId="{BB38BE5D-404C-4B97-9773-3EEAD345CEC6}" srcOrd="5" destOrd="0" presId="urn:microsoft.com/office/officeart/2005/8/layout/orgChart1"/>
    <dgm:cxn modelId="{9380C786-3F06-4F88-9225-592423E1B4FF}" type="presParOf" srcId="{BB38BE5D-404C-4B97-9773-3EEAD345CEC6}" destId="{A08AA5F7-A2C8-4038-95BD-B30AAF9E386A}" srcOrd="0" destOrd="0" presId="urn:microsoft.com/office/officeart/2005/8/layout/orgChart1"/>
    <dgm:cxn modelId="{BA8BE326-F5BC-4307-9F65-6A5E3881983E}" type="presParOf" srcId="{A08AA5F7-A2C8-4038-95BD-B30AAF9E386A}" destId="{6F18FD21-2633-4466-8F29-CC5BC649B8B7}" srcOrd="0" destOrd="0" presId="urn:microsoft.com/office/officeart/2005/8/layout/orgChart1"/>
    <dgm:cxn modelId="{98B7561B-C6DF-41E6-917A-B77F827E3FC7}" type="presParOf" srcId="{A08AA5F7-A2C8-4038-95BD-B30AAF9E386A}" destId="{2DD3EDF4-9E31-4E1C-B7E0-C4F235F01913}" srcOrd="1" destOrd="0" presId="urn:microsoft.com/office/officeart/2005/8/layout/orgChart1"/>
    <dgm:cxn modelId="{A2F3EEC7-CE68-471F-8BC6-B3836506B14A}" type="presParOf" srcId="{BB38BE5D-404C-4B97-9773-3EEAD345CEC6}" destId="{4E22A4FD-AF34-4180-A401-28EB343067D2}" srcOrd="1" destOrd="0" presId="urn:microsoft.com/office/officeart/2005/8/layout/orgChart1"/>
    <dgm:cxn modelId="{35FD859B-DA56-4F1B-A918-7C49E6E781AB}" type="presParOf" srcId="{4E22A4FD-AF34-4180-A401-28EB343067D2}" destId="{99801507-FC96-450D-832C-571ABC396F21}" srcOrd="0" destOrd="0" presId="urn:microsoft.com/office/officeart/2005/8/layout/orgChart1"/>
    <dgm:cxn modelId="{7AC635A3-D83E-4750-AEC0-794491C27819}" type="presParOf" srcId="{4E22A4FD-AF34-4180-A401-28EB343067D2}" destId="{EEC80761-1B3E-4E2C-ACF1-BC5B7FE10611}" srcOrd="1" destOrd="0" presId="urn:microsoft.com/office/officeart/2005/8/layout/orgChart1"/>
    <dgm:cxn modelId="{2285DEF2-048E-43E2-9BE5-904688B0C6FD}" type="presParOf" srcId="{EEC80761-1B3E-4E2C-ACF1-BC5B7FE10611}" destId="{13B65C07-4786-4609-9AE8-D61C01DFAF05}" srcOrd="0" destOrd="0" presId="urn:microsoft.com/office/officeart/2005/8/layout/orgChart1"/>
    <dgm:cxn modelId="{61DCFD8F-6226-4DEE-B754-339C702BD69E}" type="presParOf" srcId="{13B65C07-4786-4609-9AE8-D61C01DFAF05}" destId="{856240E7-50C8-4A78-A567-01FE41CE7451}" srcOrd="0" destOrd="0" presId="urn:microsoft.com/office/officeart/2005/8/layout/orgChart1"/>
    <dgm:cxn modelId="{173F8225-E20F-4481-8548-DB9DFBCB374E}" type="presParOf" srcId="{13B65C07-4786-4609-9AE8-D61C01DFAF05}" destId="{9BF46CBE-4702-41D1-BA4E-4802969DD731}" srcOrd="1" destOrd="0" presId="urn:microsoft.com/office/officeart/2005/8/layout/orgChart1"/>
    <dgm:cxn modelId="{C1B6FF5E-24D2-40FD-B460-670AEC8AC898}" type="presParOf" srcId="{EEC80761-1B3E-4E2C-ACF1-BC5B7FE10611}" destId="{D1CC2670-E238-4B58-B312-BDE20E3E8FF4}" srcOrd="1" destOrd="0" presId="urn:microsoft.com/office/officeart/2005/8/layout/orgChart1"/>
    <dgm:cxn modelId="{3E6DBD1F-D2BA-4732-B787-9FB02CD720E2}" type="presParOf" srcId="{EEC80761-1B3E-4E2C-ACF1-BC5B7FE10611}" destId="{CDDDC012-2629-4444-A3B4-AE0E995ED4B3}" srcOrd="2" destOrd="0" presId="urn:microsoft.com/office/officeart/2005/8/layout/orgChart1"/>
    <dgm:cxn modelId="{9BF60569-1438-416F-8E93-0BEB3FA2FF0B}" type="presParOf" srcId="{4E22A4FD-AF34-4180-A401-28EB343067D2}" destId="{915ADFF8-7B87-4259-A495-2CF01589FB34}" srcOrd="2" destOrd="0" presId="urn:microsoft.com/office/officeart/2005/8/layout/orgChart1"/>
    <dgm:cxn modelId="{3EF414F6-57D2-48F4-8F93-647F7FFABF5C}" type="presParOf" srcId="{4E22A4FD-AF34-4180-A401-28EB343067D2}" destId="{5FF29AC7-BC8E-4F5A-9F69-89B427824364}" srcOrd="3" destOrd="0" presId="urn:microsoft.com/office/officeart/2005/8/layout/orgChart1"/>
    <dgm:cxn modelId="{6A30F5BD-3B10-4289-9381-3AB81EC5F2AE}" type="presParOf" srcId="{5FF29AC7-BC8E-4F5A-9F69-89B427824364}" destId="{C8ACE58B-816B-4E8D-98C2-5A5BBF6B0F5F}" srcOrd="0" destOrd="0" presId="urn:microsoft.com/office/officeart/2005/8/layout/orgChart1"/>
    <dgm:cxn modelId="{DC9E5DC3-D35A-4477-AE0B-DD65C0B225CC}" type="presParOf" srcId="{C8ACE58B-816B-4E8D-98C2-5A5BBF6B0F5F}" destId="{B2D532D9-8D24-4430-A619-C539722F9B59}" srcOrd="0" destOrd="0" presId="urn:microsoft.com/office/officeart/2005/8/layout/orgChart1"/>
    <dgm:cxn modelId="{9D6E00B8-7E27-466F-909C-AF08595135DE}" type="presParOf" srcId="{C8ACE58B-816B-4E8D-98C2-5A5BBF6B0F5F}" destId="{2CE3495E-481E-4DD4-A767-3C578196739E}" srcOrd="1" destOrd="0" presId="urn:microsoft.com/office/officeart/2005/8/layout/orgChart1"/>
    <dgm:cxn modelId="{7BF1F8D1-BAB3-4EA1-A6E1-C854A1032D2E}" type="presParOf" srcId="{5FF29AC7-BC8E-4F5A-9F69-89B427824364}" destId="{9847A716-37ED-48F7-B135-F9689521D9D0}" srcOrd="1" destOrd="0" presId="urn:microsoft.com/office/officeart/2005/8/layout/orgChart1"/>
    <dgm:cxn modelId="{90318C46-DD56-47FD-A959-D7561CCFC75A}" type="presParOf" srcId="{5FF29AC7-BC8E-4F5A-9F69-89B427824364}" destId="{F13071AE-53DB-4D0D-808F-0CB27CD6ED62}" srcOrd="2" destOrd="0" presId="urn:microsoft.com/office/officeart/2005/8/layout/orgChart1"/>
    <dgm:cxn modelId="{B8C53B66-22A3-4213-8720-EB4FE2F89A3C}" type="presParOf" srcId="{4E22A4FD-AF34-4180-A401-28EB343067D2}" destId="{D6535DAC-4071-47F7-8CC0-8BD518276B4E}" srcOrd="4" destOrd="0" presId="urn:microsoft.com/office/officeart/2005/8/layout/orgChart1"/>
    <dgm:cxn modelId="{0931845E-CE1F-49EA-982A-5E249F0D6CDD}" type="presParOf" srcId="{4E22A4FD-AF34-4180-A401-28EB343067D2}" destId="{3608EB95-89CB-4604-9FBF-992BFDBAD086}" srcOrd="5" destOrd="0" presId="urn:microsoft.com/office/officeart/2005/8/layout/orgChart1"/>
    <dgm:cxn modelId="{39D55658-C8A0-4C3E-BC7D-CE7C92B09514}" type="presParOf" srcId="{3608EB95-89CB-4604-9FBF-992BFDBAD086}" destId="{8B189F95-6D30-47ED-87D8-B49F68E93FD5}" srcOrd="0" destOrd="0" presId="urn:microsoft.com/office/officeart/2005/8/layout/orgChart1"/>
    <dgm:cxn modelId="{C69CE8C0-95C7-4DBB-BE42-23D21228FC0B}" type="presParOf" srcId="{8B189F95-6D30-47ED-87D8-B49F68E93FD5}" destId="{11B54103-8957-4B33-B888-32CDA33E37BB}" srcOrd="0" destOrd="0" presId="urn:microsoft.com/office/officeart/2005/8/layout/orgChart1"/>
    <dgm:cxn modelId="{17450DE1-C950-48A3-B666-5F8B75326373}" type="presParOf" srcId="{8B189F95-6D30-47ED-87D8-B49F68E93FD5}" destId="{F56F1AB9-946B-4551-82F2-9BED26A4FAEB}" srcOrd="1" destOrd="0" presId="urn:microsoft.com/office/officeart/2005/8/layout/orgChart1"/>
    <dgm:cxn modelId="{F9969652-D3F3-44B8-8AB4-B0B34A4F53E5}" type="presParOf" srcId="{3608EB95-89CB-4604-9FBF-992BFDBAD086}" destId="{A546A1FD-46E8-4253-AD81-F02C03A52782}" srcOrd="1" destOrd="0" presId="urn:microsoft.com/office/officeart/2005/8/layout/orgChart1"/>
    <dgm:cxn modelId="{3334A1FD-BD8B-461F-9F1A-F927C6988F39}" type="presParOf" srcId="{3608EB95-89CB-4604-9FBF-992BFDBAD086}" destId="{B9DDFD7F-6D10-4519-AAE1-2800D6A96D86}" srcOrd="2" destOrd="0" presId="urn:microsoft.com/office/officeart/2005/8/layout/orgChart1"/>
    <dgm:cxn modelId="{A981F502-0723-498D-B7EB-3516ED53F05B}" type="presParOf" srcId="{BB38BE5D-404C-4B97-9773-3EEAD345CEC6}" destId="{40EA6432-F614-4051-9815-5F6C86691DF4}" srcOrd="2" destOrd="0" presId="urn:microsoft.com/office/officeart/2005/8/layout/orgChart1"/>
    <dgm:cxn modelId="{A3F19B2B-C17F-4B08-998A-61C11CCCF405}" type="presParOf" srcId="{6525D72D-87FD-4DDA-80C6-CF93CED9E178}" destId="{E5B3613B-8A29-4FCB-9EDF-63A30492DCD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EB2BA0-6312-40E9-A8C2-DBC2F4FAD826}">
      <dsp:nvSpPr>
        <dsp:cNvPr id="0" name=""/>
        <dsp:cNvSpPr/>
      </dsp:nvSpPr>
      <dsp:spPr>
        <a:xfrm>
          <a:off x="3503129" y="1521659"/>
          <a:ext cx="91440" cy="2833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3333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E0F89-A34D-4A28-85B1-930E7B7684A0}">
      <dsp:nvSpPr>
        <dsp:cNvPr id="0" name=""/>
        <dsp:cNvSpPr/>
      </dsp:nvSpPr>
      <dsp:spPr>
        <a:xfrm>
          <a:off x="2655821" y="619701"/>
          <a:ext cx="893027" cy="283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83"/>
              </a:lnTo>
              <a:lnTo>
                <a:pt x="893027" y="193083"/>
              </a:lnTo>
              <a:lnTo>
                <a:pt x="893027" y="283333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96FD5-AE56-4DD4-9B43-B29939B399B3}">
      <dsp:nvSpPr>
        <dsp:cNvPr id="0" name=""/>
        <dsp:cNvSpPr/>
      </dsp:nvSpPr>
      <dsp:spPr>
        <a:xfrm>
          <a:off x="1762793" y="1521659"/>
          <a:ext cx="595351" cy="283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83"/>
              </a:lnTo>
              <a:lnTo>
                <a:pt x="595351" y="193083"/>
              </a:lnTo>
              <a:lnTo>
                <a:pt x="595351" y="283333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27D07-3294-4B1B-AB75-7A4169AF7A69}">
      <dsp:nvSpPr>
        <dsp:cNvPr id="0" name=""/>
        <dsp:cNvSpPr/>
      </dsp:nvSpPr>
      <dsp:spPr>
        <a:xfrm>
          <a:off x="1167441" y="1521659"/>
          <a:ext cx="595351" cy="283333"/>
        </a:xfrm>
        <a:custGeom>
          <a:avLst/>
          <a:gdLst/>
          <a:ahLst/>
          <a:cxnLst/>
          <a:rect l="0" t="0" r="0" b="0"/>
          <a:pathLst>
            <a:path>
              <a:moveTo>
                <a:pt x="595351" y="0"/>
              </a:moveTo>
              <a:lnTo>
                <a:pt x="595351" y="193083"/>
              </a:lnTo>
              <a:lnTo>
                <a:pt x="0" y="193083"/>
              </a:lnTo>
              <a:lnTo>
                <a:pt x="0" y="283333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9A7ECB-7E0E-4773-9889-DAD00004DB8A}">
      <dsp:nvSpPr>
        <dsp:cNvPr id="0" name=""/>
        <dsp:cNvSpPr/>
      </dsp:nvSpPr>
      <dsp:spPr>
        <a:xfrm>
          <a:off x="1762793" y="619701"/>
          <a:ext cx="893027" cy="283333"/>
        </a:xfrm>
        <a:custGeom>
          <a:avLst/>
          <a:gdLst/>
          <a:ahLst/>
          <a:cxnLst/>
          <a:rect l="0" t="0" r="0" b="0"/>
          <a:pathLst>
            <a:path>
              <a:moveTo>
                <a:pt x="893027" y="0"/>
              </a:moveTo>
              <a:lnTo>
                <a:pt x="893027" y="193083"/>
              </a:lnTo>
              <a:lnTo>
                <a:pt x="0" y="193083"/>
              </a:lnTo>
              <a:lnTo>
                <a:pt x="0" y="283333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A917A-625F-4DC7-B6D1-B6E5C0530B33}">
      <dsp:nvSpPr>
        <dsp:cNvPr id="0" name=""/>
        <dsp:cNvSpPr/>
      </dsp:nvSpPr>
      <dsp:spPr>
        <a:xfrm>
          <a:off x="2168714" y="1076"/>
          <a:ext cx="974212" cy="618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D4D5E-1328-464B-9D06-07609CE73BCC}">
      <dsp:nvSpPr>
        <dsp:cNvPr id="0" name=""/>
        <dsp:cNvSpPr/>
      </dsp:nvSpPr>
      <dsp:spPr>
        <a:xfrm>
          <a:off x="2276960" y="103910"/>
          <a:ext cx="974212" cy="618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Manager</a:t>
          </a:r>
          <a:endParaRPr lang="en-ID" sz="1300" kern="1200" dirty="0"/>
        </a:p>
      </dsp:txBody>
      <dsp:txXfrm>
        <a:off x="2295079" y="122029"/>
        <a:ext cx="937974" cy="582386"/>
      </dsp:txXfrm>
    </dsp:sp>
    <dsp:sp modelId="{BACAF22B-EE06-4B76-9073-55101B1D982A}">
      <dsp:nvSpPr>
        <dsp:cNvPr id="0" name=""/>
        <dsp:cNvSpPr/>
      </dsp:nvSpPr>
      <dsp:spPr>
        <a:xfrm>
          <a:off x="1275686" y="903034"/>
          <a:ext cx="974212" cy="618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E81B6C-36BD-4A9D-A6F1-EE04BB88D10C}">
      <dsp:nvSpPr>
        <dsp:cNvPr id="0" name=""/>
        <dsp:cNvSpPr/>
      </dsp:nvSpPr>
      <dsp:spPr>
        <a:xfrm>
          <a:off x="1383932" y="1005868"/>
          <a:ext cx="974212" cy="618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Supervisor</a:t>
          </a:r>
          <a:endParaRPr lang="en-ID" sz="1300" kern="1200" dirty="0"/>
        </a:p>
      </dsp:txBody>
      <dsp:txXfrm>
        <a:off x="1402051" y="1023987"/>
        <a:ext cx="937974" cy="582386"/>
      </dsp:txXfrm>
    </dsp:sp>
    <dsp:sp modelId="{D1863256-9B54-440A-9C47-385120BF8A1A}">
      <dsp:nvSpPr>
        <dsp:cNvPr id="0" name=""/>
        <dsp:cNvSpPr/>
      </dsp:nvSpPr>
      <dsp:spPr>
        <a:xfrm>
          <a:off x="680334" y="1804993"/>
          <a:ext cx="974212" cy="618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59F82-7E04-404A-A84B-7B10478E03F2}">
      <dsp:nvSpPr>
        <dsp:cNvPr id="0" name=""/>
        <dsp:cNvSpPr/>
      </dsp:nvSpPr>
      <dsp:spPr>
        <a:xfrm>
          <a:off x="788580" y="1907826"/>
          <a:ext cx="974212" cy="618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Staff</a:t>
          </a:r>
          <a:endParaRPr lang="en-ID" sz="1300" kern="1200" dirty="0"/>
        </a:p>
      </dsp:txBody>
      <dsp:txXfrm>
        <a:off x="806699" y="1925945"/>
        <a:ext cx="937974" cy="582386"/>
      </dsp:txXfrm>
    </dsp:sp>
    <dsp:sp modelId="{E18965D2-EF39-407E-85BE-34E157B709E5}">
      <dsp:nvSpPr>
        <dsp:cNvPr id="0" name=""/>
        <dsp:cNvSpPr/>
      </dsp:nvSpPr>
      <dsp:spPr>
        <a:xfrm>
          <a:off x="1871038" y="1804993"/>
          <a:ext cx="974212" cy="618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B75614-5321-492B-A2B0-BA1A05CD868D}">
      <dsp:nvSpPr>
        <dsp:cNvPr id="0" name=""/>
        <dsp:cNvSpPr/>
      </dsp:nvSpPr>
      <dsp:spPr>
        <a:xfrm>
          <a:off x="1979284" y="1907826"/>
          <a:ext cx="974212" cy="618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Staff</a:t>
          </a:r>
          <a:endParaRPr lang="en-ID" sz="1300" kern="1200" dirty="0"/>
        </a:p>
      </dsp:txBody>
      <dsp:txXfrm>
        <a:off x="1997403" y="1925945"/>
        <a:ext cx="937974" cy="582386"/>
      </dsp:txXfrm>
    </dsp:sp>
    <dsp:sp modelId="{003A1B5D-C1A3-4E7F-9B89-1DBD97039CDF}">
      <dsp:nvSpPr>
        <dsp:cNvPr id="0" name=""/>
        <dsp:cNvSpPr/>
      </dsp:nvSpPr>
      <dsp:spPr>
        <a:xfrm>
          <a:off x="3061742" y="903034"/>
          <a:ext cx="974212" cy="618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E63A5-7508-4AC7-8A87-FD20507A3D7C}">
      <dsp:nvSpPr>
        <dsp:cNvPr id="0" name=""/>
        <dsp:cNvSpPr/>
      </dsp:nvSpPr>
      <dsp:spPr>
        <a:xfrm>
          <a:off x="3169988" y="1005868"/>
          <a:ext cx="974212" cy="618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Supervisor</a:t>
          </a:r>
          <a:endParaRPr lang="en-ID" sz="1300" kern="1200" dirty="0"/>
        </a:p>
      </dsp:txBody>
      <dsp:txXfrm>
        <a:off x="3188107" y="1023987"/>
        <a:ext cx="937974" cy="582386"/>
      </dsp:txXfrm>
    </dsp:sp>
    <dsp:sp modelId="{665BBB18-3EF4-4294-9F8B-5EEE8105BE08}">
      <dsp:nvSpPr>
        <dsp:cNvPr id="0" name=""/>
        <dsp:cNvSpPr/>
      </dsp:nvSpPr>
      <dsp:spPr>
        <a:xfrm>
          <a:off x="3061742" y="1804993"/>
          <a:ext cx="974212" cy="618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63289-DA6B-4E26-B7E2-E1B026BBB6C2}">
      <dsp:nvSpPr>
        <dsp:cNvPr id="0" name=""/>
        <dsp:cNvSpPr/>
      </dsp:nvSpPr>
      <dsp:spPr>
        <a:xfrm>
          <a:off x="3169988" y="1907826"/>
          <a:ext cx="974212" cy="6186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dbl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Staff</a:t>
          </a:r>
          <a:endParaRPr lang="en-ID" sz="1300" kern="1200" dirty="0"/>
        </a:p>
      </dsp:txBody>
      <dsp:txXfrm>
        <a:off x="3188107" y="1925945"/>
        <a:ext cx="937974" cy="5823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64DA2-E210-430E-B360-0044C2FF40FC}">
      <dsp:nvSpPr>
        <dsp:cNvPr id="0" name=""/>
        <dsp:cNvSpPr/>
      </dsp:nvSpPr>
      <dsp:spPr>
        <a:xfrm>
          <a:off x="3540223" y="1531782"/>
          <a:ext cx="2772725" cy="320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405"/>
              </a:lnTo>
              <a:lnTo>
                <a:pt x="2772725" y="160405"/>
              </a:lnTo>
              <a:lnTo>
                <a:pt x="2772725" y="32081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BFFE8-6584-42D7-A458-02EAF99F9437}">
      <dsp:nvSpPr>
        <dsp:cNvPr id="0" name=""/>
        <dsp:cNvSpPr/>
      </dsp:nvSpPr>
      <dsp:spPr>
        <a:xfrm>
          <a:off x="3540223" y="1531782"/>
          <a:ext cx="924241" cy="320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405"/>
              </a:lnTo>
              <a:lnTo>
                <a:pt x="924241" y="160405"/>
              </a:lnTo>
              <a:lnTo>
                <a:pt x="924241" y="32081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F3B304-498A-4F2A-B563-44F091DC3F05}">
      <dsp:nvSpPr>
        <dsp:cNvPr id="0" name=""/>
        <dsp:cNvSpPr/>
      </dsp:nvSpPr>
      <dsp:spPr>
        <a:xfrm>
          <a:off x="2615982" y="1531782"/>
          <a:ext cx="924241" cy="320811"/>
        </a:xfrm>
        <a:custGeom>
          <a:avLst/>
          <a:gdLst/>
          <a:ahLst/>
          <a:cxnLst/>
          <a:rect l="0" t="0" r="0" b="0"/>
          <a:pathLst>
            <a:path>
              <a:moveTo>
                <a:pt x="924241" y="0"/>
              </a:moveTo>
              <a:lnTo>
                <a:pt x="924241" y="160405"/>
              </a:lnTo>
              <a:lnTo>
                <a:pt x="0" y="160405"/>
              </a:lnTo>
              <a:lnTo>
                <a:pt x="0" y="32081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E8A96-2FF4-4377-A1EB-BEAF1E3EB2E0}">
      <dsp:nvSpPr>
        <dsp:cNvPr id="0" name=""/>
        <dsp:cNvSpPr/>
      </dsp:nvSpPr>
      <dsp:spPr>
        <a:xfrm>
          <a:off x="767498" y="1531782"/>
          <a:ext cx="2772725" cy="320811"/>
        </a:xfrm>
        <a:custGeom>
          <a:avLst/>
          <a:gdLst/>
          <a:ahLst/>
          <a:cxnLst/>
          <a:rect l="0" t="0" r="0" b="0"/>
          <a:pathLst>
            <a:path>
              <a:moveTo>
                <a:pt x="2772725" y="0"/>
              </a:moveTo>
              <a:lnTo>
                <a:pt x="2772725" y="160405"/>
              </a:lnTo>
              <a:lnTo>
                <a:pt x="0" y="160405"/>
              </a:lnTo>
              <a:lnTo>
                <a:pt x="0" y="32081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102019-DC3C-4BB7-93E8-9BFE16006C6B}">
      <dsp:nvSpPr>
        <dsp:cNvPr id="0" name=""/>
        <dsp:cNvSpPr/>
      </dsp:nvSpPr>
      <dsp:spPr>
        <a:xfrm>
          <a:off x="2776387" y="767946"/>
          <a:ext cx="1527672" cy="763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Pimpinan</a:t>
          </a:r>
          <a:endParaRPr lang="en-ID" sz="1600" kern="1200" dirty="0"/>
        </a:p>
      </dsp:txBody>
      <dsp:txXfrm>
        <a:off x="2776387" y="767946"/>
        <a:ext cx="1527672" cy="763836"/>
      </dsp:txXfrm>
    </dsp:sp>
    <dsp:sp modelId="{4DB0B84B-374B-4904-AA89-A600346D219E}">
      <dsp:nvSpPr>
        <dsp:cNvPr id="0" name=""/>
        <dsp:cNvSpPr/>
      </dsp:nvSpPr>
      <dsp:spPr>
        <a:xfrm>
          <a:off x="3662" y="1852593"/>
          <a:ext cx="1527672" cy="763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Bagian </a:t>
          </a:r>
          <a:r>
            <a:rPr lang="en-US" sz="1600" kern="1200" dirty="0" err="1"/>
            <a:t>Penelitian</a:t>
          </a:r>
          <a:r>
            <a:rPr lang="en-US" sz="1600" kern="1200" dirty="0"/>
            <a:t> dan </a:t>
          </a:r>
          <a:r>
            <a:rPr lang="en-US" sz="1600" kern="1200" dirty="0" err="1"/>
            <a:t>Pengembangan</a:t>
          </a:r>
          <a:endParaRPr lang="en-ID" sz="1600" kern="1200" dirty="0"/>
        </a:p>
      </dsp:txBody>
      <dsp:txXfrm>
        <a:off x="3662" y="1852593"/>
        <a:ext cx="1527672" cy="763836"/>
      </dsp:txXfrm>
    </dsp:sp>
    <dsp:sp modelId="{A437B027-4987-40F1-B078-B5488FA8F329}">
      <dsp:nvSpPr>
        <dsp:cNvPr id="0" name=""/>
        <dsp:cNvSpPr/>
      </dsp:nvSpPr>
      <dsp:spPr>
        <a:xfrm>
          <a:off x="1852146" y="1852593"/>
          <a:ext cx="1527672" cy="763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Bagian </a:t>
          </a:r>
          <a:r>
            <a:rPr lang="en-US" sz="1600" kern="1200" dirty="0" err="1"/>
            <a:t>Produksi</a:t>
          </a:r>
          <a:endParaRPr lang="en-ID" sz="1600" kern="1200" dirty="0"/>
        </a:p>
      </dsp:txBody>
      <dsp:txXfrm>
        <a:off x="1852146" y="1852593"/>
        <a:ext cx="1527672" cy="763836"/>
      </dsp:txXfrm>
    </dsp:sp>
    <dsp:sp modelId="{1FC2C549-FFCF-45F5-BEFC-648D2F57C714}">
      <dsp:nvSpPr>
        <dsp:cNvPr id="0" name=""/>
        <dsp:cNvSpPr/>
      </dsp:nvSpPr>
      <dsp:spPr>
        <a:xfrm>
          <a:off x="3700629" y="1852593"/>
          <a:ext cx="1527672" cy="763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Bagian </a:t>
          </a:r>
          <a:r>
            <a:rPr lang="en-US" sz="1600" kern="1200" dirty="0" err="1"/>
            <a:t>Keuangan</a:t>
          </a:r>
          <a:endParaRPr lang="en-ID" sz="1600" kern="1200" dirty="0"/>
        </a:p>
      </dsp:txBody>
      <dsp:txXfrm>
        <a:off x="3700629" y="1852593"/>
        <a:ext cx="1527672" cy="763836"/>
      </dsp:txXfrm>
    </dsp:sp>
    <dsp:sp modelId="{A5862931-7E1D-4D6A-B440-16A2A5C24C33}">
      <dsp:nvSpPr>
        <dsp:cNvPr id="0" name=""/>
        <dsp:cNvSpPr/>
      </dsp:nvSpPr>
      <dsp:spPr>
        <a:xfrm>
          <a:off x="5549113" y="1852593"/>
          <a:ext cx="1527672" cy="7638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Bagian </a:t>
          </a:r>
          <a:r>
            <a:rPr lang="en-US" sz="1600" kern="1200" dirty="0" err="1"/>
            <a:t>Pemasaran</a:t>
          </a:r>
          <a:endParaRPr lang="en-ID" sz="1600" kern="1200" dirty="0"/>
        </a:p>
      </dsp:txBody>
      <dsp:txXfrm>
        <a:off x="5549113" y="1852593"/>
        <a:ext cx="1527672" cy="7638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35DAC-4071-47F7-8CC0-8BD518276B4E}">
      <dsp:nvSpPr>
        <dsp:cNvPr id="0" name=""/>
        <dsp:cNvSpPr/>
      </dsp:nvSpPr>
      <dsp:spPr>
        <a:xfrm>
          <a:off x="4108164" y="1098455"/>
          <a:ext cx="136137" cy="170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6251"/>
              </a:lnTo>
              <a:lnTo>
                <a:pt x="136137" y="1706251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5ADFF8-7B87-4259-A495-2CF01589FB34}">
      <dsp:nvSpPr>
        <dsp:cNvPr id="0" name=""/>
        <dsp:cNvSpPr/>
      </dsp:nvSpPr>
      <dsp:spPr>
        <a:xfrm>
          <a:off x="4108164" y="1098455"/>
          <a:ext cx="136137" cy="1061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869"/>
              </a:lnTo>
              <a:lnTo>
                <a:pt x="136137" y="1061869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01507-FC96-450D-832C-571ABC396F21}">
      <dsp:nvSpPr>
        <dsp:cNvPr id="0" name=""/>
        <dsp:cNvSpPr/>
      </dsp:nvSpPr>
      <dsp:spPr>
        <a:xfrm>
          <a:off x="4108164" y="1098455"/>
          <a:ext cx="136137" cy="417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87"/>
              </a:lnTo>
              <a:lnTo>
                <a:pt x="136137" y="417487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6159A-C0BE-4F4C-A335-F5EB43CF6C03}">
      <dsp:nvSpPr>
        <dsp:cNvPr id="0" name=""/>
        <dsp:cNvSpPr/>
      </dsp:nvSpPr>
      <dsp:spPr>
        <a:xfrm>
          <a:off x="3373024" y="454073"/>
          <a:ext cx="1098172" cy="190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295"/>
              </a:lnTo>
              <a:lnTo>
                <a:pt x="1098172" y="95295"/>
              </a:lnTo>
              <a:lnTo>
                <a:pt x="1098172" y="19059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8D2D21-1BD2-4D00-AB65-270F3FB5D168}">
      <dsp:nvSpPr>
        <dsp:cNvPr id="0" name=""/>
        <dsp:cNvSpPr/>
      </dsp:nvSpPr>
      <dsp:spPr>
        <a:xfrm>
          <a:off x="3009992" y="1098455"/>
          <a:ext cx="136137" cy="170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6251"/>
              </a:lnTo>
              <a:lnTo>
                <a:pt x="136137" y="1706251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30497-A51E-4F8E-AC27-E7FB29F32C43}">
      <dsp:nvSpPr>
        <dsp:cNvPr id="0" name=""/>
        <dsp:cNvSpPr/>
      </dsp:nvSpPr>
      <dsp:spPr>
        <a:xfrm>
          <a:off x="3009992" y="1098455"/>
          <a:ext cx="136137" cy="1061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869"/>
              </a:lnTo>
              <a:lnTo>
                <a:pt x="136137" y="1061869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F8CAF-284D-40A4-85E1-EAE6A0AA842C}">
      <dsp:nvSpPr>
        <dsp:cNvPr id="0" name=""/>
        <dsp:cNvSpPr/>
      </dsp:nvSpPr>
      <dsp:spPr>
        <a:xfrm>
          <a:off x="3009992" y="1098455"/>
          <a:ext cx="136137" cy="417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87"/>
              </a:lnTo>
              <a:lnTo>
                <a:pt x="136137" y="417487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719D59-78E5-4774-AC1F-F8513A201977}">
      <dsp:nvSpPr>
        <dsp:cNvPr id="0" name=""/>
        <dsp:cNvSpPr/>
      </dsp:nvSpPr>
      <dsp:spPr>
        <a:xfrm>
          <a:off x="3327304" y="454073"/>
          <a:ext cx="91440" cy="1905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059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4AE7C-0A02-42EA-8A80-D11C7CDADB25}">
      <dsp:nvSpPr>
        <dsp:cNvPr id="0" name=""/>
        <dsp:cNvSpPr/>
      </dsp:nvSpPr>
      <dsp:spPr>
        <a:xfrm>
          <a:off x="1911819" y="1098455"/>
          <a:ext cx="136137" cy="1706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6251"/>
              </a:lnTo>
              <a:lnTo>
                <a:pt x="136137" y="1706251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83B84-D31C-42CF-B74A-29DB0227567D}">
      <dsp:nvSpPr>
        <dsp:cNvPr id="0" name=""/>
        <dsp:cNvSpPr/>
      </dsp:nvSpPr>
      <dsp:spPr>
        <a:xfrm>
          <a:off x="1911819" y="1098455"/>
          <a:ext cx="136137" cy="1061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1869"/>
              </a:lnTo>
              <a:lnTo>
                <a:pt x="136137" y="1061869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C952C-7071-42B2-9189-22A1E0422A58}">
      <dsp:nvSpPr>
        <dsp:cNvPr id="0" name=""/>
        <dsp:cNvSpPr/>
      </dsp:nvSpPr>
      <dsp:spPr>
        <a:xfrm>
          <a:off x="1911819" y="1098455"/>
          <a:ext cx="136137" cy="417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487"/>
              </a:lnTo>
              <a:lnTo>
                <a:pt x="136137" y="417487"/>
              </a:lnTo>
            </a:path>
          </a:pathLst>
        </a:custGeom>
        <a:noFill/>
        <a:ln w="25400" cap="flat" cmpd="dbl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63CA49-63E5-4FDF-98CA-C81C3B169901}">
      <dsp:nvSpPr>
        <dsp:cNvPr id="0" name=""/>
        <dsp:cNvSpPr/>
      </dsp:nvSpPr>
      <dsp:spPr>
        <a:xfrm>
          <a:off x="2274851" y="454073"/>
          <a:ext cx="1098172" cy="190591"/>
        </a:xfrm>
        <a:custGeom>
          <a:avLst/>
          <a:gdLst/>
          <a:ahLst/>
          <a:cxnLst/>
          <a:rect l="0" t="0" r="0" b="0"/>
          <a:pathLst>
            <a:path>
              <a:moveTo>
                <a:pt x="1098172" y="0"/>
              </a:moveTo>
              <a:lnTo>
                <a:pt x="1098172" y="95295"/>
              </a:lnTo>
              <a:lnTo>
                <a:pt x="0" y="95295"/>
              </a:lnTo>
              <a:lnTo>
                <a:pt x="0" y="190591"/>
              </a:lnTo>
            </a:path>
          </a:pathLst>
        </a:custGeom>
        <a:noFill/>
        <a:ln w="25400" cap="flat" cmpd="dbl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8A855-86DD-4C40-B700-D592B603C4D0}">
      <dsp:nvSpPr>
        <dsp:cNvPr id="0" name=""/>
        <dsp:cNvSpPr/>
      </dsp:nvSpPr>
      <dsp:spPr>
        <a:xfrm>
          <a:off x="2919234" y="283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Paper &amp; Packaging</a:t>
          </a:r>
          <a:endParaRPr lang="en-ID" sz="1400" kern="1200" dirty="0"/>
        </a:p>
      </dsp:txBody>
      <dsp:txXfrm>
        <a:off x="2919234" y="283"/>
        <a:ext cx="907580" cy="453790"/>
      </dsp:txXfrm>
    </dsp:sp>
    <dsp:sp modelId="{621D4CD0-B9DF-4410-B459-3E9541F33D72}">
      <dsp:nvSpPr>
        <dsp:cNvPr id="0" name=""/>
        <dsp:cNvSpPr/>
      </dsp:nvSpPr>
      <dsp:spPr>
        <a:xfrm>
          <a:off x="1821061" y="644665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Paper</a:t>
          </a:r>
          <a:endParaRPr lang="en-ID" sz="1400" kern="1200" dirty="0"/>
        </a:p>
      </dsp:txBody>
      <dsp:txXfrm>
        <a:off x="1821061" y="644665"/>
        <a:ext cx="907580" cy="453790"/>
      </dsp:txXfrm>
    </dsp:sp>
    <dsp:sp modelId="{FA9B1BD1-F562-47E0-AAC4-EB46109A18B2}">
      <dsp:nvSpPr>
        <dsp:cNvPr id="0" name=""/>
        <dsp:cNvSpPr/>
      </dsp:nvSpPr>
      <dsp:spPr>
        <a:xfrm>
          <a:off x="2047956" y="1289047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 &amp; D</a:t>
          </a:r>
          <a:endParaRPr lang="en-ID" sz="1400" kern="1200" dirty="0"/>
        </a:p>
      </dsp:txBody>
      <dsp:txXfrm>
        <a:off x="2047956" y="1289047"/>
        <a:ext cx="907580" cy="453790"/>
      </dsp:txXfrm>
    </dsp:sp>
    <dsp:sp modelId="{0D4F0DB0-71FC-412A-9CEF-C99DA6882B3A}">
      <dsp:nvSpPr>
        <dsp:cNvPr id="0" name=""/>
        <dsp:cNvSpPr/>
      </dsp:nvSpPr>
      <dsp:spPr>
        <a:xfrm>
          <a:off x="2047956" y="1933430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Produksi</a:t>
          </a:r>
          <a:endParaRPr lang="en-ID" sz="1400" kern="1200" dirty="0"/>
        </a:p>
      </dsp:txBody>
      <dsp:txXfrm>
        <a:off x="2047956" y="1933430"/>
        <a:ext cx="907580" cy="453790"/>
      </dsp:txXfrm>
    </dsp:sp>
    <dsp:sp modelId="{B447523D-F15A-4F12-B5F1-C91601E60641}">
      <dsp:nvSpPr>
        <dsp:cNvPr id="0" name=""/>
        <dsp:cNvSpPr/>
      </dsp:nvSpPr>
      <dsp:spPr>
        <a:xfrm>
          <a:off x="2047956" y="2577812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QC</a:t>
          </a:r>
          <a:endParaRPr lang="en-ID" sz="1400" kern="1200" dirty="0"/>
        </a:p>
      </dsp:txBody>
      <dsp:txXfrm>
        <a:off x="2047956" y="2577812"/>
        <a:ext cx="907580" cy="453790"/>
      </dsp:txXfrm>
    </dsp:sp>
    <dsp:sp modelId="{C4C082A1-9A40-43FD-BC62-2ADDCA850E43}">
      <dsp:nvSpPr>
        <dsp:cNvPr id="0" name=""/>
        <dsp:cNvSpPr/>
      </dsp:nvSpPr>
      <dsp:spPr>
        <a:xfrm>
          <a:off x="2919234" y="644665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Alufoil</a:t>
          </a:r>
          <a:endParaRPr lang="en-ID" sz="1400" kern="1200" dirty="0"/>
        </a:p>
      </dsp:txBody>
      <dsp:txXfrm>
        <a:off x="2919234" y="644665"/>
        <a:ext cx="907580" cy="453790"/>
      </dsp:txXfrm>
    </dsp:sp>
    <dsp:sp modelId="{9227A5F7-0074-4CDE-863C-77B3EE9A7DA7}">
      <dsp:nvSpPr>
        <dsp:cNvPr id="0" name=""/>
        <dsp:cNvSpPr/>
      </dsp:nvSpPr>
      <dsp:spPr>
        <a:xfrm>
          <a:off x="3146129" y="1289047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 &amp; D</a:t>
          </a:r>
          <a:endParaRPr lang="en-ID" sz="1400" kern="1200" dirty="0"/>
        </a:p>
      </dsp:txBody>
      <dsp:txXfrm>
        <a:off x="3146129" y="1289047"/>
        <a:ext cx="907580" cy="453790"/>
      </dsp:txXfrm>
    </dsp:sp>
    <dsp:sp modelId="{DF0E99CC-738F-4BCE-9FB7-81095476EF7E}">
      <dsp:nvSpPr>
        <dsp:cNvPr id="0" name=""/>
        <dsp:cNvSpPr/>
      </dsp:nvSpPr>
      <dsp:spPr>
        <a:xfrm>
          <a:off x="3146129" y="1933430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Produksi</a:t>
          </a:r>
          <a:endParaRPr lang="en-ID" sz="1400" kern="1200" dirty="0"/>
        </a:p>
      </dsp:txBody>
      <dsp:txXfrm>
        <a:off x="3146129" y="1933430"/>
        <a:ext cx="907580" cy="453790"/>
      </dsp:txXfrm>
    </dsp:sp>
    <dsp:sp modelId="{7EAE17BD-80DB-4A6E-9692-698582CA61A1}">
      <dsp:nvSpPr>
        <dsp:cNvPr id="0" name=""/>
        <dsp:cNvSpPr/>
      </dsp:nvSpPr>
      <dsp:spPr>
        <a:xfrm>
          <a:off x="3146129" y="2577812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QC</a:t>
          </a:r>
          <a:endParaRPr lang="en-ID" sz="1400" kern="1200" dirty="0"/>
        </a:p>
      </dsp:txBody>
      <dsp:txXfrm>
        <a:off x="3146129" y="2577812"/>
        <a:ext cx="907580" cy="453790"/>
      </dsp:txXfrm>
    </dsp:sp>
    <dsp:sp modelId="{6F18FD21-2633-4466-8F29-CC5BC649B8B7}">
      <dsp:nvSpPr>
        <dsp:cNvPr id="0" name=""/>
        <dsp:cNvSpPr/>
      </dsp:nvSpPr>
      <dsp:spPr>
        <a:xfrm>
          <a:off x="4017406" y="644665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Packaging</a:t>
          </a:r>
          <a:endParaRPr lang="en-ID" sz="1400" kern="1200" dirty="0"/>
        </a:p>
      </dsp:txBody>
      <dsp:txXfrm>
        <a:off x="4017406" y="644665"/>
        <a:ext cx="907580" cy="453790"/>
      </dsp:txXfrm>
    </dsp:sp>
    <dsp:sp modelId="{856240E7-50C8-4A78-A567-01FE41CE7451}">
      <dsp:nvSpPr>
        <dsp:cNvPr id="0" name=""/>
        <dsp:cNvSpPr/>
      </dsp:nvSpPr>
      <dsp:spPr>
        <a:xfrm>
          <a:off x="4244301" y="1289047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 &amp; D</a:t>
          </a:r>
          <a:endParaRPr lang="en-ID" sz="1400" kern="1200" dirty="0"/>
        </a:p>
      </dsp:txBody>
      <dsp:txXfrm>
        <a:off x="4244301" y="1289047"/>
        <a:ext cx="907580" cy="453790"/>
      </dsp:txXfrm>
    </dsp:sp>
    <dsp:sp modelId="{B2D532D9-8D24-4430-A619-C539722F9B59}">
      <dsp:nvSpPr>
        <dsp:cNvPr id="0" name=""/>
        <dsp:cNvSpPr/>
      </dsp:nvSpPr>
      <dsp:spPr>
        <a:xfrm>
          <a:off x="4244301" y="1933430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Produksi</a:t>
          </a:r>
          <a:endParaRPr lang="en-ID" sz="1400" kern="1200" dirty="0"/>
        </a:p>
      </dsp:txBody>
      <dsp:txXfrm>
        <a:off x="4244301" y="1933430"/>
        <a:ext cx="907580" cy="453790"/>
      </dsp:txXfrm>
    </dsp:sp>
    <dsp:sp modelId="{11B54103-8957-4B33-B888-32CDA33E37BB}">
      <dsp:nvSpPr>
        <dsp:cNvPr id="0" name=""/>
        <dsp:cNvSpPr/>
      </dsp:nvSpPr>
      <dsp:spPr>
        <a:xfrm>
          <a:off x="4244301" y="2577812"/>
          <a:ext cx="907580" cy="4537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QC</a:t>
          </a:r>
          <a:endParaRPr lang="en-ID" sz="1400" kern="1200" dirty="0"/>
        </a:p>
      </dsp:txBody>
      <dsp:txXfrm>
        <a:off x="4244301" y="2577812"/>
        <a:ext cx="907580" cy="453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B9364-1E7A-994E-9F3D-F43667919448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959F5-2C60-5E41-BB9A-D69727FD54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7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5C94D80-D90C-3240-869F-8A2B243EAB8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92D159A9-6BE1-6743-A2C4-D5274CB7B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F7D7F-CECE-47E5-8EB8-38115256063B}"/>
              </a:ext>
            </a:extLst>
          </p:cNvPr>
          <p:cNvSpPr/>
          <p:nvPr/>
        </p:nvSpPr>
        <p:spPr>
          <a:xfrm>
            <a:off x="2267744" y="468164"/>
            <a:ext cx="4608512" cy="70788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90573" indent="-290573">
              <a:defRPr/>
            </a:pPr>
            <a:r>
              <a:rPr lang="en-US" sz="4000" dirty="0">
                <a:solidFill>
                  <a:srgbClr val="FFFF00"/>
                </a:solidFill>
                <a:latin typeface="Arial Narrow" panose="020B0606020202030204" pitchFamily="34" charset="0"/>
              </a:rPr>
              <a:t>   </a:t>
            </a:r>
            <a:r>
              <a:rPr lang="en-US" sz="4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Struktur</a:t>
            </a:r>
            <a:r>
              <a:rPr lang="en-US" sz="40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 Narrow" panose="020B0606020202030204" pitchFamily="34" charset="0"/>
              </a:rPr>
              <a:t>Organisasi</a:t>
            </a:r>
            <a:endParaRPr lang="en-US" sz="4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4376EC-688E-47AE-BB76-D0C30E37D845}"/>
              </a:ext>
            </a:extLst>
          </p:cNvPr>
          <p:cNvSpPr/>
          <p:nvPr/>
        </p:nvSpPr>
        <p:spPr>
          <a:xfrm>
            <a:off x="323527" y="1556792"/>
            <a:ext cx="8136905" cy="138499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90573" indent="-290573">
              <a:defRPr/>
            </a:pPr>
            <a:r>
              <a:rPr lang="en-US" sz="2800" dirty="0">
                <a:solidFill>
                  <a:srgbClr val="FFFF00"/>
                </a:solidFill>
                <a:latin typeface="Arial Narrow" panose="020B0606020202030204" pitchFamily="34" charset="0"/>
              </a:rPr>
              <a:t>  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adalah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peta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atau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skema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menggambarkan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keseluruhan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kegiatan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serta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proses yang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terjadi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suatu</a:t>
            </a:r>
            <a:r>
              <a:rPr lang="en-US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organisasi</a:t>
            </a:r>
            <a:endParaRPr lang="en-US" sz="2712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D6076670-3BE2-4145-8975-BA10BBA769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0250414"/>
              </p:ext>
            </p:extLst>
          </p:nvPr>
        </p:nvGraphicFramePr>
        <p:xfrm>
          <a:off x="1763688" y="3322529"/>
          <a:ext cx="4824536" cy="252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B77850-4DCB-44A8-B834-3DAD7DA9C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807" y="332656"/>
            <a:ext cx="8460385" cy="544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94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B8B6930-9EE8-4FE2-9F27-F4910C76F32D}"/>
              </a:ext>
            </a:extLst>
          </p:cNvPr>
          <p:cNvSpPr txBox="1"/>
          <p:nvPr/>
        </p:nvSpPr>
        <p:spPr>
          <a:xfrm>
            <a:off x="611560" y="1052736"/>
            <a:ext cx="79928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 Narrow" panose="020B0606020202030204" pitchFamily="34" charset="0"/>
              </a:rPr>
              <a:t>Komponen</a:t>
            </a:r>
            <a:r>
              <a:rPr lang="en-US" sz="2800" dirty="0">
                <a:latin typeface="Arial Narrow" panose="020B0606020202030204" pitchFamily="34" charset="0"/>
              </a:rPr>
              <a:t> Dasar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endParaRPr lang="en-US" sz="2800" dirty="0">
              <a:latin typeface="Arial Narrow" panose="020B0606020202030204" pitchFamily="34" charset="0"/>
            </a:endParaRPr>
          </a:p>
          <a:p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Pembagian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tugas-tugas</a:t>
            </a:r>
            <a:r>
              <a:rPr lang="en-US" sz="2800" dirty="0">
                <a:latin typeface="Arial Narrow" panose="020B0606020202030204" pitchFamily="34" charset="0"/>
              </a:rPr>
              <a:t> pada </a:t>
            </a:r>
            <a:r>
              <a:rPr lang="en-US" sz="2800" dirty="0" err="1">
                <a:latin typeface="Arial Narrow" panose="020B0606020202030204" pitchFamily="34" charset="0"/>
              </a:rPr>
              <a:t>suatu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Hubungan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Pelaporan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resmi</a:t>
            </a:r>
            <a:r>
              <a:rPr lang="en-US" sz="2800" dirty="0">
                <a:latin typeface="Arial Narrow" panose="020B0606020202030204" pitchFamily="34" charset="0"/>
              </a:rPr>
              <a:t> (</a:t>
            </a:r>
            <a:r>
              <a:rPr lang="en-US" sz="2800" dirty="0" err="1">
                <a:latin typeface="Arial Narrow" panose="020B0606020202030204" pitchFamily="34" charset="0"/>
              </a:rPr>
              <a:t>hirarki</a:t>
            </a:r>
            <a:r>
              <a:rPr lang="en-US" sz="2800" dirty="0">
                <a:latin typeface="Arial Narrow" panose="020B0606020202030204" pitchFamily="34" charset="0"/>
              </a:rPr>
              <a:t>, </a:t>
            </a:r>
            <a:r>
              <a:rPr lang="en-US" sz="2800" dirty="0" err="1">
                <a:latin typeface="Arial Narrow" panose="020B0606020202030204" pitchFamily="34" charset="0"/>
              </a:rPr>
              <a:t>rentang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kendali</a:t>
            </a:r>
            <a:r>
              <a:rPr lang="en-US" sz="2800" dirty="0">
                <a:latin typeface="Arial Narrow" panose="020B0606020202030204" pitchFamily="34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Pengelompokan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individu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menjadi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bagian-bagian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dalam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secara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keseluruhan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Sistem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hubungan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dalam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(</a:t>
            </a:r>
            <a:r>
              <a:rPr lang="en-US" sz="2800" dirty="0" err="1">
                <a:latin typeface="Arial Narrow" panose="020B0606020202030204" pitchFamily="34" charset="0"/>
              </a:rPr>
              <a:t>komunikasi</a:t>
            </a:r>
            <a:r>
              <a:rPr lang="en-US" sz="2800" dirty="0">
                <a:latin typeface="Arial Narrow" panose="020B0606020202030204" pitchFamily="34" charset="0"/>
              </a:rPr>
              <a:t>, </a:t>
            </a:r>
            <a:r>
              <a:rPr lang="en-US" sz="2800" dirty="0" err="1">
                <a:latin typeface="Arial Narrow" panose="020B0606020202030204" pitchFamily="34" charset="0"/>
              </a:rPr>
              <a:t>koordinasi</a:t>
            </a:r>
            <a:r>
              <a:rPr lang="en-US" sz="2800" dirty="0">
                <a:latin typeface="Arial Narrow" panose="020B0606020202030204" pitchFamily="34" charset="0"/>
              </a:rPr>
              <a:t> dan </a:t>
            </a:r>
            <a:r>
              <a:rPr lang="en-US" sz="2800" dirty="0" err="1">
                <a:latin typeface="Arial Narrow" panose="020B0606020202030204" pitchFamily="34" charset="0"/>
              </a:rPr>
              <a:t>pengintegrasian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kegiatan</a:t>
            </a:r>
            <a:r>
              <a:rPr lang="en-US" sz="2800" dirty="0">
                <a:latin typeface="Arial Narrow" panose="020B0606020202030204" pitchFamily="34" charset="0"/>
              </a:rPr>
              <a:t>, </a:t>
            </a:r>
            <a:r>
              <a:rPr lang="en-US" sz="2800" dirty="0" err="1">
                <a:latin typeface="Arial Narrow" panose="020B0606020202030204" pitchFamily="34" charset="0"/>
              </a:rPr>
              <a:t>secara</a:t>
            </a:r>
            <a:r>
              <a:rPr lang="en-US" sz="2800" dirty="0">
                <a:latin typeface="Arial Narrow" panose="020B0606020202030204" pitchFamily="34" charset="0"/>
              </a:rPr>
              <a:t> vertical </a:t>
            </a:r>
            <a:r>
              <a:rPr lang="en-US" sz="2800" dirty="0" err="1">
                <a:latin typeface="Arial Narrow" panose="020B0606020202030204" pitchFamily="34" charset="0"/>
              </a:rPr>
              <a:t>atau</a:t>
            </a:r>
            <a:r>
              <a:rPr lang="en-US" sz="2800" dirty="0">
                <a:latin typeface="Arial Narrow" panose="020B0606020202030204" pitchFamily="34" charset="0"/>
              </a:rPr>
              <a:t> horizontal)</a:t>
            </a:r>
            <a:endParaRPr lang="en-ID" sz="28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B9399E-E492-46FF-96A8-DB578B7422FA}"/>
              </a:ext>
            </a:extLst>
          </p:cNvPr>
          <p:cNvSpPr txBox="1"/>
          <p:nvPr/>
        </p:nvSpPr>
        <p:spPr>
          <a:xfrm>
            <a:off x="1187624" y="908720"/>
            <a:ext cx="57606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 Narrow" panose="020B0606020202030204" pitchFamily="34" charset="0"/>
              </a:rPr>
              <a:t>Fungsi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Menghasilkan</a:t>
            </a:r>
            <a:r>
              <a:rPr lang="en-US" sz="2800" dirty="0">
                <a:latin typeface="Arial Narrow" panose="020B0606020202030204" pitchFamily="34" charset="0"/>
              </a:rPr>
              <a:t> Output</a:t>
            </a: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Mengatur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Pengaruh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Individu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Menata</a:t>
            </a:r>
            <a:endParaRPr lang="en-ID" sz="2800" dirty="0">
              <a:latin typeface="Arial Narrow" panose="020B0606020202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1197FD-6707-435F-BFC7-BE13537E31B0}"/>
              </a:ext>
            </a:extLst>
          </p:cNvPr>
          <p:cNvSpPr txBox="1"/>
          <p:nvPr/>
        </p:nvSpPr>
        <p:spPr>
          <a:xfrm>
            <a:off x="1259632" y="3573016"/>
            <a:ext cx="67687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 Narrow" panose="020B0606020202030204" pitchFamily="34" charset="0"/>
              </a:rPr>
              <a:t>Faktor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mempengaruhi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Ukuran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Teknologi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Lingkungan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en-US" sz="2800" dirty="0" err="1">
                <a:latin typeface="Arial Narrow" panose="020B0606020202030204" pitchFamily="34" charset="0"/>
              </a:rPr>
              <a:t>Pilihan</a:t>
            </a:r>
            <a:r>
              <a:rPr lang="en-US" sz="2800" dirty="0">
                <a:latin typeface="Arial Narrow" panose="020B0606020202030204" pitchFamily="34" charset="0"/>
              </a:rPr>
              <a:t> Strategi</a:t>
            </a:r>
            <a:endParaRPr lang="en-ID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410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9F15FB-9A56-4B3E-B2DB-F13203C77675}"/>
              </a:ext>
            </a:extLst>
          </p:cNvPr>
          <p:cNvSpPr txBox="1"/>
          <p:nvPr/>
        </p:nvSpPr>
        <p:spPr>
          <a:xfrm>
            <a:off x="1356792" y="1196752"/>
            <a:ext cx="68113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 Narrow" panose="020B0606020202030204" pitchFamily="34" charset="0"/>
              </a:rPr>
              <a:t>Bentuk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Struktur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Organisasi</a:t>
            </a:r>
            <a:endParaRPr lang="en-US" sz="3600" dirty="0">
              <a:latin typeface="Arial Narrow" panose="020B0606020202030204" pitchFamily="34" charset="0"/>
            </a:endParaRPr>
          </a:p>
          <a:p>
            <a:endParaRPr lang="en-US" sz="36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Struktur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Fungsional</a:t>
            </a:r>
            <a:endParaRPr lang="en-US" sz="36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Struktur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Produk</a:t>
            </a:r>
            <a:endParaRPr lang="en-US" sz="36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Struktur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Campuran</a:t>
            </a:r>
            <a:r>
              <a:rPr lang="en-US" sz="3600" dirty="0">
                <a:latin typeface="Arial Narrow" panose="020B0606020202030204" pitchFamily="34" charset="0"/>
              </a:rPr>
              <a:t> (</a:t>
            </a:r>
            <a:r>
              <a:rPr lang="en-US" sz="3600" dirty="0" err="1">
                <a:latin typeface="Arial Narrow" panose="020B0606020202030204" pitchFamily="34" charset="0"/>
              </a:rPr>
              <a:t>Hibrida</a:t>
            </a:r>
            <a:r>
              <a:rPr lang="en-US" sz="3600" dirty="0">
                <a:latin typeface="Arial Narrow" panose="020B0606020202030204" pitchFamily="34" charset="0"/>
              </a:rPr>
              <a:t>)</a:t>
            </a:r>
          </a:p>
          <a:p>
            <a:pPr marL="342900" indent="-342900">
              <a:buAutoNum type="arabicPeriod"/>
            </a:pPr>
            <a:r>
              <a:rPr lang="en-US" sz="3600" dirty="0" err="1">
                <a:latin typeface="Arial Narrow" panose="020B0606020202030204" pitchFamily="34" charset="0"/>
              </a:rPr>
              <a:t>Struktur</a:t>
            </a:r>
            <a:r>
              <a:rPr lang="en-US" sz="3600" dirty="0">
                <a:latin typeface="Arial Narrow" panose="020B0606020202030204" pitchFamily="34" charset="0"/>
              </a:rPr>
              <a:t> </a:t>
            </a:r>
            <a:r>
              <a:rPr lang="en-US" sz="3600" dirty="0" err="1">
                <a:latin typeface="Arial Narrow" panose="020B0606020202030204" pitchFamily="34" charset="0"/>
              </a:rPr>
              <a:t>Matriks</a:t>
            </a:r>
            <a:endParaRPr lang="en-ID" sz="3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577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9898C8-F04E-4F32-9D0E-853F33F61D8D}"/>
              </a:ext>
            </a:extLst>
          </p:cNvPr>
          <p:cNvSpPr txBox="1"/>
          <p:nvPr/>
        </p:nvSpPr>
        <p:spPr>
          <a:xfrm>
            <a:off x="935596" y="757068"/>
            <a:ext cx="781286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>
                <a:latin typeface="Arial Narrow" panose="020B0606020202030204" pitchFamily="34" charset="0"/>
              </a:rPr>
              <a:t>  </a:t>
            </a:r>
            <a:r>
              <a:rPr lang="en-US" sz="2400" dirty="0" err="1">
                <a:latin typeface="Arial Narrow" panose="020B0606020202030204" pitchFamily="34" charset="0"/>
              </a:rPr>
              <a:t>Struktur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Fungsional</a:t>
            </a:r>
            <a:endParaRPr lang="en-US" sz="2400" dirty="0">
              <a:latin typeface="Arial Narrow" panose="020B0606020202030204" pitchFamily="34" charset="0"/>
            </a:endParaRPr>
          </a:p>
          <a:p>
            <a:pPr marL="441325" indent="-441325"/>
            <a:r>
              <a:rPr lang="en-US" sz="2400" dirty="0">
                <a:latin typeface="Arial Narrow" panose="020B0606020202030204" pitchFamily="34" charset="0"/>
              </a:rPr>
              <a:t>	</a:t>
            </a:r>
            <a:r>
              <a:rPr lang="en-US" sz="2400" dirty="0" err="1">
                <a:latin typeface="Arial Narrow" panose="020B0606020202030204" pitchFamily="34" charset="0"/>
              </a:rPr>
              <a:t>Struktur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Organisasi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mengelompokkan</a:t>
            </a:r>
            <a:r>
              <a:rPr lang="en-US" sz="2400" dirty="0">
                <a:latin typeface="Arial Narrow" panose="020B0606020202030204" pitchFamily="34" charset="0"/>
              </a:rPr>
              <a:t> unit-unit yang </a:t>
            </a:r>
            <a:r>
              <a:rPr lang="en-US" sz="2400" dirty="0" err="1">
                <a:latin typeface="Arial Narrow" panose="020B0606020202030204" pitchFamily="34" charset="0"/>
              </a:rPr>
              <a:t>memiliki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fungsi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sama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dalam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satu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bagian</a:t>
            </a:r>
            <a:r>
              <a:rPr lang="en-US" sz="2400" dirty="0"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latin typeface="Arial Narrow" panose="020B0606020202030204" pitchFamily="34" charset="0"/>
              </a:rPr>
              <a:t>Struktur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ini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menuntut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adanya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keahlian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fungsional</a:t>
            </a:r>
            <a:r>
              <a:rPr lang="en-US" sz="2400" dirty="0"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atin typeface="Arial Narrow" panose="020B0606020202030204" pitchFamily="34" charset="0"/>
              </a:rPr>
              <a:t>efisiensi</a:t>
            </a:r>
            <a:r>
              <a:rPr lang="en-US" sz="2400" dirty="0">
                <a:latin typeface="Arial Narrow" panose="020B0606020202030204" pitchFamily="34" charset="0"/>
              </a:rPr>
              <a:t> dan </a:t>
            </a:r>
            <a:r>
              <a:rPr lang="en-US" sz="2400" dirty="0" err="1">
                <a:latin typeface="Arial Narrow" panose="020B0606020202030204" pitchFamily="34" charset="0"/>
              </a:rPr>
              <a:t>mutu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pekerjaan</a:t>
            </a:r>
            <a:r>
              <a:rPr lang="en-US" sz="2400" dirty="0"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atin typeface="Arial Narrow" panose="020B0606020202030204" pitchFamily="34" charset="0"/>
              </a:rPr>
              <a:t>baik</a:t>
            </a:r>
            <a:r>
              <a:rPr lang="en-US" sz="2400" dirty="0">
                <a:latin typeface="Arial Narrow" panose="020B0606020202030204" pitchFamily="34" charset="0"/>
              </a:rPr>
              <a:t>. </a:t>
            </a:r>
            <a:r>
              <a:rPr lang="en-US" sz="2400" dirty="0" err="1">
                <a:latin typeface="Arial Narrow" panose="020B0606020202030204" pitchFamily="34" charset="0"/>
              </a:rPr>
              <a:t>Tugas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menjadi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lebih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terfokus</a:t>
            </a:r>
            <a:r>
              <a:rPr lang="en-US" sz="2400" dirty="0">
                <a:latin typeface="Arial Narrow" panose="020B0606020202030204" pitchFamily="34" charset="0"/>
              </a:rPr>
              <a:t> dan </a:t>
            </a:r>
            <a:r>
              <a:rPr lang="en-US" sz="2400" dirty="0" err="1">
                <a:latin typeface="Arial Narrow" panose="020B0606020202030204" pitchFamily="34" charset="0"/>
              </a:rPr>
              <a:t>tidak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ada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keharusan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untuk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berkoordinasi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dengan</a:t>
            </a:r>
            <a:r>
              <a:rPr lang="en-US" sz="2400" dirty="0"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atin typeface="Arial Narrow" panose="020B0606020202030204" pitchFamily="34" charset="0"/>
              </a:rPr>
              <a:t>bagian</a:t>
            </a:r>
            <a:r>
              <a:rPr lang="en-US" sz="2400" dirty="0">
                <a:latin typeface="Arial Narrow" panose="020B0606020202030204" pitchFamily="34" charset="0"/>
              </a:rPr>
              <a:t> lain.</a:t>
            </a:r>
          </a:p>
          <a:p>
            <a:pPr marL="342900" indent="-342900">
              <a:buAutoNum type="arabicPeriod"/>
            </a:pPr>
            <a:endParaRPr lang="en-US" sz="24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endParaRPr lang="en-US" sz="2400" dirty="0"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endParaRPr lang="en-US" sz="2400" dirty="0">
              <a:latin typeface="Arial Narrow" panose="020B0606020202030204" pitchFamily="34" charset="0"/>
            </a:endParaRPr>
          </a:p>
          <a:p>
            <a:endParaRPr lang="en-US" sz="2400" dirty="0">
              <a:latin typeface="Arial Narrow" panose="020B060602020203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50A28CC-2E0B-4C37-93E7-8992EFCAD9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0774472"/>
              </p:ext>
            </p:extLst>
          </p:nvPr>
        </p:nvGraphicFramePr>
        <p:xfrm>
          <a:off x="1284343" y="2739828"/>
          <a:ext cx="7080448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9549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920C0C-D0EA-4F1F-9C9B-63E3CA28739E}"/>
              </a:ext>
            </a:extLst>
          </p:cNvPr>
          <p:cNvSpPr txBox="1"/>
          <p:nvPr/>
        </p:nvSpPr>
        <p:spPr>
          <a:xfrm>
            <a:off x="611560" y="1052736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 Narrow" panose="020B0606020202030204" pitchFamily="34" charset="0"/>
              </a:rPr>
              <a:t>2.Struktur </a:t>
            </a:r>
            <a:r>
              <a:rPr lang="en-US" sz="2800" dirty="0" err="1">
                <a:latin typeface="Arial Narrow" panose="020B0606020202030204" pitchFamily="34" charset="0"/>
              </a:rPr>
              <a:t>Produk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274638" algn="just"/>
            <a:r>
              <a:rPr lang="en-US" sz="2800" dirty="0" err="1">
                <a:latin typeface="Arial Narrow" panose="020B0606020202030204" pitchFamily="34" charset="0"/>
              </a:rPr>
              <a:t>Yaitu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mengelompokkan</a:t>
            </a:r>
            <a:r>
              <a:rPr lang="en-US" sz="2800" dirty="0">
                <a:latin typeface="Arial Narrow" panose="020B0606020202030204" pitchFamily="34" charset="0"/>
              </a:rPr>
              <a:t> unit-unit </a:t>
            </a:r>
            <a:r>
              <a:rPr lang="en-US" sz="2800" dirty="0" err="1">
                <a:latin typeface="Arial Narrow" panose="020B0606020202030204" pitchFamily="34" charset="0"/>
              </a:rPr>
              <a:t>menurut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jenis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produknya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produk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mengelompokkannya</a:t>
            </a:r>
            <a:r>
              <a:rPr lang="en-US" sz="2800" dirty="0">
                <a:latin typeface="Arial Narrow" panose="020B0606020202030204" pitchFamily="34" charset="0"/>
              </a:rPr>
              <a:t> juga </a:t>
            </a:r>
            <a:r>
              <a:rPr lang="en-US" sz="2800" dirty="0" err="1">
                <a:latin typeface="Arial Narrow" panose="020B0606020202030204" pitchFamily="34" charset="0"/>
              </a:rPr>
              <a:t>bisa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didasarkan</a:t>
            </a:r>
            <a:r>
              <a:rPr lang="en-US" sz="2800" dirty="0">
                <a:latin typeface="Arial Narrow" panose="020B0606020202030204" pitchFamily="34" charset="0"/>
              </a:rPr>
              <a:t> oleh </a:t>
            </a:r>
            <a:r>
              <a:rPr lang="en-US" sz="2800" dirty="0" err="1">
                <a:latin typeface="Arial Narrow" panose="020B0606020202030204" pitchFamily="34" charset="0"/>
              </a:rPr>
              <a:t>jenis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layanan</a:t>
            </a:r>
            <a:r>
              <a:rPr lang="en-US" sz="2800" dirty="0">
                <a:latin typeface="Arial Narrow" panose="020B0606020202030204" pitchFamily="34" charset="0"/>
              </a:rPr>
              <a:t>, pasar, </a:t>
            </a:r>
            <a:r>
              <a:rPr lang="en-US" sz="2800" dirty="0" err="1">
                <a:latin typeface="Arial Narrow" panose="020B0606020202030204" pitchFamily="34" charset="0"/>
              </a:rPr>
              <a:t>konsumen</a:t>
            </a:r>
            <a:r>
              <a:rPr lang="en-US" sz="2800" dirty="0">
                <a:latin typeface="Arial Narrow" panose="020B0606020202030204" pitchFamily="34" charset="0"/>
              </a:rPr>
              <a:t> dan lain-lain</a:t>
            </a:r>
            <a:r>
              <a:rPr lang="en-US" sz="2800" dirty="0"/>
              <a:t>.</a:t>
            </a:r>
            <a:endParaRPr lang="en-ID" sz="28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8519FB-1034-4269-80BC-CF466806EA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9179847"/>
              </p:ext>
            </p:extLst>
          </p:nvPr>
        </p:nvGraphicFramePr>
        <p:xfrm>
          <a:off x="1115968" y="3502978"/>
          <a:ext cx="6972944" cy="3031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3089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19F05D-B307-4C68-AE18-3D6C11364DBF}"/>
              </a:ext>
            </a:extLst>
          </p:cNvPr>
          <p:cNvSpPr txBox="1"/>
          <p:nvPr/>
        </p:nvSpPr>
        <p:spPr>
          <a:xfrm>
            <a:off x="611560" y="836712"/>
            <a:ext cx="8227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 Narrow" panose="020B0606020202030204" pitchFamily="34" charset="0"/>
              </a:rPr>
              <a:t>3.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Campuran</a:t>
            </a:r>
            <a:r>
              <a:rPr lang="en-US" sz="2800" dirty="0">
                <a:latin typeface="Arial Narrow" panose="020B0606020202030204" pitchFamily="34" charset="0"/>
              </a:rPr>
              <a:t> (</a:t>
            </a:r>
            <a:r>
              <a:rPr lang="en-US" sz="2800" dirty="0" err="1">
                <a:latin typeface="Arial Narrow" panose="020B0606020202030204" pitchFamily="34" charset="0"/>
              </a:rPr>
              <a:t>Hybrida</a:t>
            </a:r>
            <a:r>
              <a:rPr lang="en-US" sz="2800" dirty="0">
                <a:latin typeface="Arial Narrow" panose="020B0606020202030204" pitchFamily="34" charset="0"/>
              </a:rPr>
              <a:t>)</a:t>
            </a:r>
          </a:p>
          <a:p>
            <a:endParaRPr lang="en-US" sz="2800" dirty="0">
              <a:latin typeface="Arial Narrow" panose="020B0606020202030204" pitchFamily="34" charset="0"/>
            </a:endParaRPr>
          </a:p>
          <a:p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mengkombinasikan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dua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dasar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dengan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memperhatikan</a:t>
            </a:r>
            <a:r>
              <a:rPr lang="en-US" sz="2800" dirty="0">
                <a:latin typeface="Arial Narrow" panose="020B0606020202030204" pitchFamily="34" charset="0"/>
              </a:rPr>
              <a:t>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 Narrow" panose="020B0606020202030204" pitchFamily="34" charset="0"/>
              </a:rPr>
              <a:t>Fungsi-fungsi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membutuhkan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tercapainya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effisiensi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ekonomis</a:t>
            </a:r>
            <a:r>
              <a:rPr lang="en-US" sz="2800" dirty="0">
                <a:latin typeface="Arial Narrow" panose="020B0606020202030204" pitchFamily="34" charset="0"/>
              </a:rPr>
              <a:t> dan </a:t>
            </a:r>
            <a:r>
              <a:rPr lang="en-US" sz="2800" dirty="0" err="1">
                <a:latin typeface="Arial Narrow" panose="020B0606020202030204" pitchFamily="34" charset="0"/>
              </a:rPr>
              <a:t>spesialisasi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teknis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dikuasai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pusat</a:t>
            </a:r>
            <a:r>
              <a:rPr lang="en-US" sz="2800" dirty="0">
                <a:latin typeface="Arial Narrow" panose="020B0606020202030204" pitchFamily="34" charset="0"/>
              </a:rPr>
              <a:t> (</a:t>
            </a:r>
            <a:r>
              <a:rPr lang="en-US" sz="2800" dirty="0" err="1">
                <a:latin typeface="Arial Narrow" panose="020B0606020202030204" pitchFamily="34" charset="0"/>
              </a:rPr>
              <a:t>sentralisasi</a:t>
            </a:r>
            <a:r>
              <a:rPr lang="en-US" sz="2800" dirty="0">
                <a:latin typeface="Arial Narrow" panose="020B0606020202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 Narrow" panose="020B0606020202030204" pitchFamily="34" charset="0"/>
              </a:rPr>
              <a:t>Fungsi-fungsi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memiliki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peran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penting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bagi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setiap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produk</a:t>
            </a:r>
            <a:r>
              <a:rPr lang="en-US" sz="2800" dirty="0">
                <a:latin typeface="Arial Narrow" panose="020B0606020202030204" pitchFamily="34" charset="0"/>
              </a:rPr>
              <a:t> di </a:t>
            </a:r>
            <a:r>
              <a:rPr lang="en-US" sz="2800" dirty="0" err="1">
                <a:latin typeface="Arial Narrow" panose="020B0606020202030204" pitchFamily="34" charset="0"/>
              </a:rPr>
              <a:t>miliki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secara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lengkap</a:t>
            </a:r>
            <a:r>
              <a:rPr lang="en-US" sz="2800" dirty="0">
                <a:latin typeface="Arial Narrow" panose="020B0606020202030204" pitchFamily="34" charset="0"/>
              </a:rPr>
              <a:t> oleh </a:t>
            </a:r>
            <a:r>
              <a:rPr lang="en-US" sz="2800" dirty="0" err="1">
                <a:latin typeface="Arial Narrow" panose="020B0606020202030204" pitchFamily="34" charset="0"/>
              </a:rPr>
              <a:t>setiap</a:t>
            </a:r>
            <a:r>
              <a:rPr lang="en-US" sz="2800" dirty="0">
                <a:latin typeface="Arial Narrow" panose="020B0606020202030204" pitchFamily="34" charset="0"/>
              </a:rPr>
              <a:t> unit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dan </a:t>
            </a:r>
            <a:r>
              <a:rPr lang="en-US" sz="2800" dirty="0" err="1">
                <a:latin typeface="Arial Narrow" panose="020B0606020202030204" pitchFamily="34" charset="0"/>
              </a:rPr>
              <a:t>terdesentralisasi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4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0B75CB3-85C2-40DD-BA21-CE6A31260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56" y="346756"/>
            <a:ext cx="8591088" cy="521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595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A29A70-4C8C-4560-83A2-78402AA08D6B}"/>
              </a:ext>
            </a:extLst>
          </p:cNvPr>
          <p:cNvSpPr txBox="1"/>
          <p:nvPr/>
        </p:nvSpPr>
        <p:spPr>
          <a:xfrm>
            <a:off x="251520" y="476672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 Narrow" panose="020B0606020202030204" pitchFamily="34" charset="0"/>
              </a:rPr>
              <a:t>4.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Matriks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274638"/>
            <a:r>
              <a:rPr lang="en-US" sz="2800" dirty="0" err="1">
                <a:latin typeface="Arial Narrow" panose="020B0606020202030204" pitchFamily="34" charset="0"/>
              </a:rPr>
              <a:t>Strukut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Matriks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memadukan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keunggulan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dari</a:t>
            </a:r>
            <a:r>
              <a:rPr lang="en-US" sz="2800" dirty="0">
                <a:latin typeface="Arial Narrow" panose="020B0606020202030204" pitchFamily="34" charset="0"/>
              </a:rPr>
              <a:t> masing-masing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untuk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menghasilkan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mempu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dengan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cepat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melakukan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penyesuaian</a:t>
            </a:r>
            <a:r>
              <a:rPr lang="en-US" sz="2800" dirty="0">
                <a:latin typeface="Arial Narrow" panose="020B0606020202030204" pitchFamily="34" charset="0"/>
              </a:rPr>
              <a:t>.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matriks</a:t>
            </a:r>
            <a:r>
              <a:rPr lang="en-US" sz="2800" dirty="0">
                <a:latin typeface="Arial Narrow" panose="020B0606020202030204" pitchFamily="34" charset="0"/>
              </a:rPr>
              <a:t> paling </a:t>
            </a:r>
            <a:r>
              <a:rPr lang="en-US" sz="2800" dirty="0" err="1">
                <a:latin typeface="Arial Narrow" panose="020B0606020202030204" pitchFamily="34" charset="0"/>
              </a:rPr>
              <a:t>sesuai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digunakan</a:t>
            </a:r>
            <a:r>
              <a:rPr lang="en-US" sz="2800" dirty="0">
                <a:latin typeface="Arial Narrow" panose="020B0606020202030204" pitchFamily="34" charset="0"/>
              </a:rPr>
              <a:t> pada </a:t>
            </a:r>
            <a:r>
              <a:rPr lang="en-US" sz="2800" dirty="0" err="1">
                <a:latin typeface="Arial Narrow" panose="020B0606020202030204" pitchFamily="34" charset="0"/>
              </a:rPr>
              <a:t>kondisi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sebagai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berikut</a:t>
            </a:r>
            <a:r>
              <a:rPr lang="en-US" sz="2800" dirty="0">
                <a:latin typeface="Arial Narrow" panose="020B0606020202030204" pitchFamily="34" charset="0"/>
              </a:rPr>
              <a:t> :</a:t>
            </a:r>
          </a:p>
          <a:p>
            <a:pPr marL="625475" indent="-350838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 Narrow" panose="020B0606020202030204" pitchFamily="34" charset="0"/>
              </a:rPr>
              <a:t>Kebutuhan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besar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terhadap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struktur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fungsional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maupun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produk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selalu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berubah</a:t>
            </a:r>
            <a:r>
              <a:rPr lang="en-US" sz="2800" dirty="0">
                <a:latin typeface="Arial Narrow" panose="020B0606020202030204" pitchFamily="34" charset="0"/>
              </a:rPr>
              <a:t>.</a:t>
            </a:r>
          </a:p>
          <a:p>
            <a:pPr marL="625475" indent="-350838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 Narrow" panose="020B0606020202030204" pitchFamily="34" charset="0"/>
              </a:rPr>
              <a:t>Lingkungan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bersifat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komplek</a:t>
            </a:r>
            <a:r>
              <a:rPr lang="en-US" sz="2800" dirty="0">
                <a:latin typeface="Arial Narrow" panose="020B0606020202030204" pitchFamily="34" charset="0"/>
              </a:rPr>
              <a:t>, </a:t>
            </a:r>
            <a:r>
              <a:rPr lang="en-US" sz="2800" dirty="0" err="1">
                <a:latin typeface="Arial Narrow" panose="020B0606020202030204" pitchFamily="34" charset="0"/>
              </a:rPr>
              <a:t>penuh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ketidakpastian</a:t>
            </a:r>
            <a:r>
              <a:rPr lang="en-US" sz="2800" dirty="0">
                <a:latin typeface="Arial Narrow" panose="020B0606020202030204" pitchFamily="34" charset="0"/>
              </a:rPr>
              <a:t> dan </a:t>
            </a:r>
            <a:r>
              <a:rPr lang="en-US" sz="2800" dirty="0" err="1">
                <a:latin typeface="Arial Narrow" panose="020B0606020202030204" pitchFamily="34" charset="0"/>
              </a:rPr>
              <a:t>seringkali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berubah</a:t>
            </a:r>
            <a:endParaRPr lang="en-US" sz="2800" dirty="0">
              <a:latin typeface="Arial Narrow" panose="020B0606020202030204" pitchFamily="34" charset="0"/>
            </a:endParaRPr>
          </a:p>
          <a:p>
            <a:pPr marL="625475" indent="-350838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 Narrow" panose="020B0606020202030204" pitchFamily="34" charset="0"/>
              </a:rPr>
              <a:t>Perlunya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sumber-sumber</a:t>
            </a:r>
            <a:r>
              <a:rPr lang="en-US" sz="2800" dirty="0">
                <a:latin typeface="Arial Narrow" panose="020B0606020202030204" pitchFamily="34" charset="0"/>
              </a:rPr>
              <a:t> yang </a:t>
            </a:r>
            <a:r>
              <a:rPr lang="en-US" sz="2800" dirty="0" err="1">
                <a:latin typeface="Arial Narrow" panose="020B0606020202030204" pitchFamily="34" charset="0"/>
              </a:rPr>
              <a:t>dimiliki</a:t>
            </a:r>
            <a:r>
              <a:rPr lang="en-US" sz="2800" dirty="0">
                <a:latin typeface="Arial Narrow" panose="020B0606020202030204" pitchFamily="34" charset="0"/>
              </a:rPr>
              <a:t> oleh </a:t>
            </a:r>
            <a:r>
              <a:rPr lang="en-US" sz="2800" dirty="0" err="1">
                <a:latin typeface="Arial Narrow" panose="020B0606020202030204" pitchFamily="34" charset="0"/>
              </a:rPr>
              <a:t>organisasi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secara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latin typeface="Arial Narrow" panose="020B0606020202030204" pitchFamily="34" charset="0"/>
              </a:rPr>
              <a:t>efisien</a:t>
            </a:r>
            <a:endParaRPr lang="en-ID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520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526</TotalTime>
  <Words>321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News Gothic MT</vt:lpstr>
      <vt:lpstr>Wingdings 2</vt:lpstr>
      <vt:lpstr>Breeze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Analysis</dc:title>
  <dc:creator>Ade Ahmad Rozi</dc:creator>
  <cp:lastModifiedBy>Hype GLK</cp:lastModifiedBy>
  <cp:revision>32</cp:revision>
  <dcterms:created xsi:type="dcterms:W3CDTF">2010-04-17T01:28:50Z</dcterms:created>
  <dcterms:modified xsi:type="dcterms:W3CDTF">2025-10-06T09:55:44Z</dcterms:modified>
</cp:coreProperties>
</file>